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3" r:id="rId1"/>
    <p:sldMasterId id="2147483675" r:id="rId2"/>
    <p:sldMasterId id="2147483727" r:id="rId3"/>
    <p:sldMasterId id="2147483737" r:id="rId4"/>
  </p:sldMasterIdLst>
  <p:notesMasterIdLst>
    <p:notesMasterId r:id="rId20"/>
  </p:notesMasterIdLst>
  <p:handoutMasterIdLst>
    <p:handoutMasterId r:id="rId21"/>
  </p:handoutMasterIdLst>
  <p:sldIdLst>
    <p:sldId id="700" r:id="rId5"/>
    <p:sldId id="788" r:id="rId6"/>
    <p:sldId id="789" r:id="rId7"/>
    <p:sldId id="795" r:id="rId8"/>
    <p:sldId id="790" r:id="rId9"/>
    <p:sldId id="792" r:id="rId10"/>
    <p:sldId id="808" r:id="rId11"/>
    <p:sldId id="799" r:id="rId12"/>
    <p:sldId id="800" r:id="rId13"/>
    <p:sldId id="801" r:id="rId14"/>
    <p:sldId id="802" r:id="rId15"/>
    <p:sldId id="803" r:id="rId16"/>
    <p:sldId id="804" r:id="rId17"/>
    <p:sldId id="805" r:id="rId18"/>
    <p:sldId id="80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5A"/>
    <a:srgbClr val="D3461E"/>
    <a:srgbClr val="FFC000"/>
    <a:srgbClr val="0F5156"/>
    <a:srgbClr val="97D6EC"/>
    <a:srgbClr val="D03238"/>
    <a:srgbClr val="00A6B7"/>
    <a:srgbClr val="F7A81B"/>
    <a:srgbClr val="0F5257"/>
    <a:srgbClr val="88A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90080" autoAdjust="0"/>
  </p:normalViewPr>
  <p:slideViewPr>
    <p:cSldViewPr snapToGrid="0" snapToObjects="1">
      <p:cViewPr varScale="1">
        <p:scale>
          <a:sx n="71" d="100"/>
          <a:sy n="71" d="100"/>
        </p:scale>
        <p:origin x="1568"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4" d="100"/>
          <a:sy n="54" d="100"/>
        </p:scale>
        <p:origin x="246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327CA6-12BA-4E25-8D0C-D0BF47BEA956}" type="datetimeFigureOut">
              <a:rPr lang="en-US" smtClean="0"/>
              <a:t>10/13/17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36C39-415E-47A8-98C8-62E2BB2964B8}" type="slidenum">
              <a:rPr lang="en-US" smtClean="0"/>
              <a:t>‹#›</a:t>
            </a:fld>
            <a:endParaRPr lang="en-US"/>
          </a:p>
        </p:txBody>
      </p:sp>
    </p:spTree>
    <p:extLst>
      <p:ext uri="{BB962C8B-B14F-4D97-AF65-F5344CB8AC3E}">
        <p14:creationId xmlns:p14="http://schemas.microsoft.com/office/powerpoint/2010/main" val="1714755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A80A5-7BB0-734F-8C27-B1DC0FB7F823}" type="datetimeFigureOut">
              <a:rPr lang="en-US" smtClean="0"/>
              <a:t>10/13/17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511DD-DAB9-1647-97C7-AACDE6029B44}" type="slidenum">
              <a:rPr lang="en-US" smtClean="0"/>
              <a:t>‹#›</a:t>
            </a:fld>
            <a:endParaRPr lang="en-US"/>
          </a:p>
        </p:txBody>
      </p:sp>
    </p:spTree>
    <p:extLst>
      <p:ext uri="{BB962C8B-B14F-4D97-AF65-F5344CB8AC3E}">
        <p14:creationId xmlns:p14="http://schemas.microsoft.com/office/powerpoint/2010/main" val="33846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511DD-DAB9-1647-97C7-AACDE6029B44}" type="slidenum">
              <a:rPr lang="en-US" smtClean="0"/>
              <a:t>0</a:t>
            </a:fld>
            <a:endParaRPr lang="en-US"/>
          </a:p>
        </p:txBody>
      </p:sp>
    </p:spTree>
    <p:extLst>
      <p:ext uri="{BB962C8B-B14F-4D97-AF65-F5344CB8AC3E}">
        <p14:creationId xmlns:p14="http://schemas.microsoft.com/office/powerpoint/2010/main" val="575618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b="0" i="0" kern="1200" dirty="0">
                <a:solidFill>
                  <a:schemeClr val="tx1"/>
                </a:solidFill>
                <a:effectLst/>
                <a:latin typeface="+mn-lt"/>
                <a:ea typeface="+mn-ea"/>
                <a:cs typeface="+mn-cs"/>
              </a:rPr>
              <a:t>Caserta, Ryan J. </a:t>
            </a:r>
            <a:r>
              <a:rPr lang="en-US" sz="1200" b="0" i="1" kern="1200" dirty="0">
                <a:solidFill>
                  <a:schemeClr val="tx1"/>
                </a:solidFill>
                <a:effectLst/>
                <a:latin typeface="+mn-lt"/>
                <a:ea typeface="+mn-ea"/>
                <a:cs typeface="+mn-cs"/>
              </a:rPr>
              <a:t>Multidimensional Perceptual-cognitive Skills Training Reduces </a:t>
            </a:r>
            <a:r>
              <a:rPr lang="en-US" sz="1200" b="0" i="1" kern="1200" dirty="0" err="1">
                <a:solidFill>
                  <a:schemeClr val="tx1"/>
                </a:solidFill>
                <a:effectLst/>
                <a:latin typeface="+mn-lt"/>
                <a:ea typeface="+mn-ea"/>
                <a:cs typeface="+mn-cs"/>
              </a:rPr>
              <a:t>Spatio</a:t>
            </a:r>
            <a:r>
              <a:rPr lang="en-US" sz="1200" b="0" i="1" kern="1200" dirty="0">
                <a:solidFill>
                  <a:schemeClr val="tx1"/>
                </a:solidFill>
                <a:effectLst/>
                <a:latin typeface="+mn-lt"/>
                <a:ea typeface="+mn-ea"/>
                <a:cs typeface="+mn-cs"/>
              </a:rPr>
              <a:t>-temporal Errors and Improves Dynamic Performance among Seniors</a:t>
            </a:r>
            <a:r>
              <a:rPr lang="en-US" sz="1200" b="0" i="0" kern="1200" dirty="0">
                <a:solidFill>
                  <a:schemeClr val="tx1"/>
                </a:solidFill>
                <a:effectLst/>
                <a:latin typeface="+mn-lt"/>
                <a:ea typeface="+mn-ea"/>
                <a:cs typeface="+mn-cs"/>
              </a:rPr>
              <a:t>. Thesis. University of Florida, 2007. </a:t>
            </a:r>
            <a:r>
              <a:rPr lang="en-US" sz="1200" b="0" i="0" kern="1200" dirty="0" err="1">
                <a:solidFill>
                  <a:schemeClr val="tx1"/>
                </a:solidFill>
                <a:effectLst/>
                <a:latin typeface="+mn-lt"/>
                <a:ea typeface="+mn-ea"/>
                <a:cs typeface="+mn-cs"/>
              </a:rPr>
              <a:t>N.p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Print.</a:t>
            </a:r>
          </a:p>
          <a:p>
            <a:endParaRPr lang="en-US" dirty="0"/>
          </a:p>
          <a:p>
            <a:r>
              <a:rPr lang="en-US" dirty="0"/>
              <a:t>2: </a:t>
            </a:r>
            <a:r>
              <a:rPr lang="en-US" sz="1200" b="0" i="0" kern="1200" dirty="0">
                <a:solidFill>
                  <a:schemeClr val="tx1"/>
                </a:solidFill>
                <a:effectLst/>
                <a:latin typeface="+mn-lt"/>
                <a:ea typeface="+mn-ea"/>
                <a:cs typeface="+mn-cs"/>
              </a:rPr>
              <a:t>"Cognitive Tests." </a:t>
            </a:r>
            <a:r>
              <a:rPr lang="en-US" sz="1200" b="0" i="1" kern="1200" dirty="0" err="1">
                <a:solidFill>
                  <a:schemeClr val="tx1"/>
                </a:solidFill>
                <a:effectLst/>
                <a:latin typeface="+mn-lt"/>
                <a:ea typeface="+mn-ea"/>
                <a:cs typeface="+mn-cs"/>
              </a:rPr>
              <a:t>Cogstate</a:t>
            </a:r>
            <a:r>
              <a:rPr lang="en-US" sz="1200" b="0" i="0" kern="1200" dirty="0">
                <a:solidFill>
                  <a:schemeClr val="tx1"/>
                </a:solidFill>
                <a:effectLst/>
                <a:latin typeface="+mn-lt"/>
                <a:ea typeface="+mn-ea"/>
                <a:cs typeface="+mn-cs"/>
              </a:rPr>
              <a:t>. CANTAB, </a:t>
            </a:r>
            <a:r>
              <a:rPr lang="en-US" sz="1200" b="0" i="0" kern="1200" dirty="0" err="1">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Web. 20 July 2017.</a:t>
            </a:r>
            <a:endParaRPr lang="en-US" dirty="0"/>
          </a:p>
          <a:p>
            <a:endParaRPr lang="en-US" dirty="0"/>
          </a:p>
          <a:p>
            <a:r>
              <a:rPr lang="en-US" dirty="0"/>
              <a:t>3: </a:t>
            </a:r>
            <a:r>
              <a:rPr lang="en-US" sz="1200" b="0" i="0" kern="1200" dirty="0" err="1">
                <a:solidFill>
                  <a:schemeClr val="tx1"/>
                </a:solidFill>
                <a:effectLst/>
                <a:latin typeface="+mn-lt"/>
                <a:ea typeface="+mn-ea"/>
                <a:cs typeface="+mn-cs"/>
              </a:rPr>
              <a:t>Chancey</a:t>
            </a:r>
            <a:r>
              <a:rPr lang="en-US" sz="1200" b="0" i="0" kern="1200" dirty="0">
                <a:solidFill>
                  <a:schemeClr val="tx1"/>
                </a:solidFill>
                <a:effectLst/>
                <a:latin typeface="+mn-lt"/>
                <a:ea typeface="+mn-ea"/>
                <a:cs typeface="+mn-cs"/>
              </a:rPr>
              <a:t>, Eric T., and James P. Bliss. "Reliability of a Cued Combat Identification Aid on Soldier Performance and Trust." </a:t>
            </a:r>
            <a:r>
              <a:rPr lang="en-US" sz="1200" b="0" i="1" kern="1200" dirty="0">
                <a:solidFill>
                  <a:schemeClr val="tx1"/>
                </a:solidFill>
                <a:effectLst/>
                <a:latin typeface="+mn-lt"/>
                <a:ea typeface="+mn-ea"/>
                <a:cs typeface="+mn-cs"/>
              </a:rPr>
              <a:t>Proceedings of the Human Factors and Ergonomics Society Annual Meeting</a:t>
            </a:r>
            <a:r>
              <a:rPr lang="en-US" sz="1200" b="0" i="0" kern="1200" dirty="0">
                <a:solidFill>
                  <a:schemeClr val="tx1"/>
                </a:solidFill>
                <a:effectLst/>
                <a:latin typeface="+mn-lt"/>
                <a:ea typeface="+mn-ea"/>
                <a:cs typeface="+mn-cs"/>
              </a:rPr>
              <a:t> 56.1 (2012): 1466-470. Web.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Schmitt, Laurent, Jacques </a:t>
            </a:r>
            <a:r>
              <a:rPr lang="en-US" sz="1200" b="0" i="0" kern="1200" dirty="0" err="1">
                <a:solidFill>
                  <a:schemeClr val="tx1"/>
                </a:solidFill>
                <a:effectLst/>
                <a:latin typeface="+mn-lt"/>
                <a:ea typeface="+mn-ea"/>
                <a:cs typeface="+mn-cs"/>
              </a:rPr>
              <a:t>Regnard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Gregoire</a:t>
            </a:r>
            <a:r>
              <a:rPr lang="en-US" sz="1200" b="0" i="0" kern="1200" dirty="0">
                <a:solidFill>
                  <a:schemeClr val="tx1"/>
                </a:solidFill>
                <a:effectLst/>
                <a:latin typeface="+mn-lt"/>
                <a:ea typeface="+mn-ea"/>
                <a:cs typeface="+mn-cs"/>
              </a:rPr>
              <a:t> P. Millet. "Monitoring Fatigue Status with HRV Measures in Elite Athletes: An Avenue Beyond RMSSD?" </a:t>
            </a:r>
            <a:r>
              <a:rPr lang="en-US" sz="1200" b="0" i="1" kern="1200" dirty="0">
                <a:solidFill>
                  <a:schemeClr val="tx1"/>
                </a:solidFill>
                <a:effectLst/>
                <a:latin typeface="+mn-lt"/>
                <a:ea typeface="+mn-ea"/>
                <a:cs typeface="+mn-cs"/>
              </a:rPr>
              <a:t>Frontiers in Physiology</a:t>
            </a:r>
            <a:r>
              <a:rPr lang="en-US" sz="1200" b="0" i="0" kern="1200" dirty="0">
                <a:solidFill>
                  <a:schemeClr val="tx1"/>
                </a:solidFill>
                <a:effectLst/>
                <a:latin typeface="+mn-lt"/>
                <a:ea typeface="+mn-ea"/>
                <a:cs typeface="+mn-cs"/>
              </a:rPr>
              <a:t> 6 (2015): n. </a:t>
            </a:r>
            <a:r>
              <a:rPr lang="en-US" sz="1200" b="0" i="0" kern="1200" dirty="0" err="1">
                <a:solidFill>
                  <a:schemeClr val="tx1"/>
                </a:solidFill>
                <a:effectLst/>
                <a:latin typeface="+mn-lt"/>
                <a:ea typeface="+mn-ea"/>
                <a:cs typeface="+mn-cs"/>
              </a:rPr>
              <a:t>pag</a:t>
            </a:r>
            <a:r>
              <a:rPr lang="en-US" sz="1200" b="0" i="0" kern="1200" dirty="0">
                <a:solidFill>
                  <a:schemeClr val="tx1"/>
                </a:solidFill>
                <a:effectLst/>
                <a:latin typeface="+mn-lt"/>
                <a:ea typeface="+mn-ea"/>
                <a:cs typeface="+mn-cs"/>
              </a:rPr>
              <a:t>. Web.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Dong, </a:t>
            </a:r>
            <a:r>
              <a:rPr lang="en-US" sz="1200" b="0" i="0" kern="1200" dirty="0" err="1">
                <a:solidFill>
                  <a:schemeClr val="tx1"/>
                </a:solidFill>
                <a:effectLst/>
                <a:latin typeface="+mn-lt"/>
                <a:ea typeface="+mn-ea"/>
                <a:cs typeface="+mn-cs"/>
              </a:rPr>
              <a:t>Jin</a:t>
            </a:r>
            <a:r>
              <a:rPr lang="en-US" sz="1200" b="0" i="0" kern="1200" dirty="0">
                <a:solidFill>
                  <a:schemeClr val="tx1"/>
                </a:solidFill>
                <a:effectLst/>
                <a:latin typeface="+mn-lt"/>
                <a:ea typeface="+mn-ea"/>
                <a:cs typeface="+mn-cs"/>
              </a:rPr>
              <a:t>-Guo. "The Role of Heart Rate Variability in Sports Physiology (Review)."</a:t>
            </a:r>
            <a:r>
              <a:rPr lang="en-US" sz="1200" b="0" i="1" kern="1200" dirty="0">
                <a:solidFill>
                  <a:schemeClr val="tx1"/>
                </a:solidFill>
                <a:effectLst/>
                <a:latin typeface="+mn-lt"/>
                <a:ea typeface="+mn-ea"/>
                <a:cs typeface="+mn-cs"/>
              </a:rPr>
              <a:t>Experimental and Therapeutic Medicine</a:t>
            </a:r>
            <a:r>
              <a:rPr lang="en-US" sz="1200" b="0" i="0" kern="1200" dirty="0">
                <a:solidFill>
                  <a:schemeClr val="tx1"/>
                </a:solidFill>
                <a:effectLst/>
                <a:latin typeface="+mn-lt"/>
                <a:ea typeface="+mn-ea"/>
                <a:cs typeface="+mn-cs"/>
              </a:rPr>
              <a:t> (2016): n. </a:t>
            </a:r>
            <a:r>
              <a:rPr lang="en-US" sz="1200" b="0" i="0" kern="1200" dirty="0" err="1">
                <a:solidFill>
                  <a:schemeClr val="tx1"/>
                </a:solidFill>
                <a:effectLst/>
                <a:latin typeface="+mn-lt"/>
                <a:ea typeface="+mn-ea"/>
                <a:cs typeface="+mn-cs"/>
              </a:rPr>
              <a:t>pag</a:t>
            </a:r>
            <a:r>
              <a:rPr lang="en-US" sz="1200" b="0" i="0" kern="1200" dirty="0">
                <a:solidFill>
                  <a:schemeClr val="tx1"/>
                </a:solidFill>
                <a:effectLst/>
                <a:latin typeface="+mn-lt"/>
                <a:ea typeface="+mn-ea"/>
                <a:cs typeface="+mn-cs"/>
              </a:rPr>
              <a:t>. Web.</a:t>
            </a:r>
            <a:endParaRPr lang="en-US" dirty="0"/>
          </a:p>
          <a:p>
            <a:endParaRPr lang="en-US" dirty="0"/>
          </a:p>
        </p:txBody>
      </p:sp>
      <p:sp>
        <p:nvSpPr>
          <p:cNvPr id="4" name="Slide Number Placeholder 3"/>
          <p:cNvSpPr>
            <a:spLocks noGrp="1"/>
          </p:cNvSpPr>
          <p:nvPr>
            <p:ph type="sldNum" sz="quarter" idx="10"/>
          </p:nvPr>
        </p:nvSpPr>
        <p:spPr/>
        <p:txBody>
          <a:bodyPr/>
          <a:lstStyle/>
          <a:p>
            <a:fld id="{53D3504B-9B77-43D0-835E-F770FE8DA865}" type="slidenum">
              <a:rPr lang="en-US" smtClean="0"/>
              <a:t>13</a:t>
            </a:fld>
            <a:endParaRPr lang="en-US"/>
          </a:p>
        </p:txBody>
      </p:sp>
    </p:spTree>
    <p:extLst>
      <p:ext uri="{BB962C8B-B14F-4D97-AF65-F5344CB8AC3E}">
        <p14:creationId xmlns:p14="http://schemas.microsoft.com/office/powerpoint/2010/main" val="102766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Caloric Intake: https://www.cdc.gov/nchs/products/databriefs/db114.htm</a:t>
            </a:r>
          </a:p>
          <a:p>
            <a:r>
              <a:rPr lang="en-US" dirty="0"/>
              <a:t>Obesity: https://www.cdc.gov/obesity/data/prevalence-maps.html</a:t>
            </a:r>
          </a:p>
          <a:p>
            <a:r>
              <a:rPr lang="en-US" dirty="0"/>
              <a:t>Food: https://www.tolerance.org/sites/default/files/general/desert%20stats.pdf</a:t>
            </a:r>
          </a:p>
          <a:p>
            <a:r>
              <a:rPr lang="en-US" dirty="0"/>
              <a:t>Healthcare Utilization: https://www.cdc.gov/nchs/data/databriefs/db245.pdf</a:t>
            </a:r>
          </a:p>
          <a:p>
            <a:r>
              <a:rPr lang="en-US" dirty="0"/>
              <a:t>Military Readiness: http://time.com/2938158/youth-fail-to-qualify-military-service/</a:t>
            </a:r>
          </a:p>
          <a:p>
            <a:r>
              <a:rPr lang="en-US" dirty="0"/>
              <a:t>Troops obesity: https://www.militarytimes.com/news/your-military/2016/09/11/the-u-s-military-has-a-huge-problem-with-obesity-and-it-s-only-getting-worse/</a:t>
            </a:r>
          </a:p>
        </p:txBody>
      </p:sp>
      <p:sp>
        <p:nvSpPr>
          <p:cNvPr id="4" name="Slide Number Placeholder 3"/>
          <p:cNvSpPr>
            <a:spLocks noGrp="1"/>
          </p:cNvSpPr>
          <p:nvPr>
            <p:ph type="sldNum" sz="quarter" idx="10"/>
          </p:nvPr>
        </p:nvSpPr>
        <p:spPr/>
        <p:txBody>
          <a:bodyPr/>
          <a:lstStyle/>
          <a:p>
            <a:fld id="{09D511DD-DAB9-1647-97C7-AACDE6029B44}" type="slidenum">
              <a:rPr lang="en-US" smtClean="0"/>
              <a:t>2</a:t>
            </a:fld>
            <a:endParaRPr lang="en-US"/>
          </a:p>
        </p:txBody>
      </p:sp>
    </p:spTree>
    <p:extLst>
      <p:ext uri="{BB962C8B-B14F-4D97-AF65-F5344CB8AC3E}">
        <p14:creationId xmlns:p14="http://schemas.microsoft.com/office/powerpoint/2010/main" val="121463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Military Readiness: http://time.com/2938158/youth-fail-to-qualify-military-service/</a:t>
            </a:r>
          </a:p>
          <a:p>
            <a:r>
              <a:rPr lang="en-US" dirty="0"/>
              <a:t>Troops obesity: https://www.militarytimes.com/news/your-military/2016/09/11/the-u-s-military-has-a-huge-problem-with-obesity-and-it-s-only-getting-worse/</a:t>
            </a:r>
          </a:p>
        </p:txBody>
      </p:sp>
      <p:sp>
        <p:nvSpPr>
          <p:cNvPr id="4" name="Slide Number Placeholder 3"/>
          <p:cNvSpPr>
            <a:spLocks noGrp="1"/>
          </p:cNvSpPr>
          <p:nvPr>
            <p:ph type="sldNum" sz="quarter" idx="10"/>
          </p:nvPr>
        </p:nvSpPr>
        <p:spPr/>
        <p:txBody>
          <a:bodyPr/>
          <a:lstStyle/>
          <a:p>
            <a:fld id="{09D511DD-DAB9-1647-97C7-AACDE6029B44}" type="slidenum">
              <a:rPr lang="en-US" smtClean="0"/>
              <a:t>3</a:t>
            </a:fld>
            <a:endParaRPr lang="en-US"/>
          </a:p>
        </p:txBody>
      </p:sp>
    </p:spTree>
    <p:extLst>
      <p:ext uri="{BB962C8B-B14F-4D97-AF65-F5344CB8AC3E}">
        <p14:creationId xmlns:p14="http://schemas.microsoft.com/office/powerpoint/2010/main" val="41406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511DD-DAB9-1647-97C7-AACDE6029B44}" type="slidenum">
              <a:rPr lang="en-US" smtClean="0"/>
              <a:t>6</a:t>
            </a:fld>
            <a:endParaRPr lang="en-US"/>
          </a:p>
        </p:txBody>
      </p:sp>
    </p:spTree>
    <p:extLst>
      <p:ext uri="{BB962C8B-B14F-4D97-AF65-F5344CB8AC3E}">
        <p14:creationId xmlns:p14="http://schemas.microsoft.com/office/powerpoint/2010/main" val="270606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D3504B-9B77-43D0-835E-F770FE8DA865}" type="slidenum">
              <a:rPr lang="en-US"/>
              <a:t>8</a:t>
            </a:fld>
            <a:endParaRPr lang="en-US"/>
          </a:p>
        </p:txBody>
      </p:sp>
    </p:spTree>
    <p:extLst>
      <p:ext uri="{BB962C8B-B14F-4D97-AF65-F5344CB8AC3E}">
        <p14:creationId xmlns:p14="http://schemas.microsoft.com/office/powerpoint/2010/main" val="286093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D3504B-9B77-43D0-835E-F770FE8DA865}" type="slidenum">
              <a:rPr lang="en-US" smtClean="0"/>
              <a:t>9</a:t>
            </a:fld>
            <a:endParaRPr lang="en-US"/>
          </a:p>
        </p:txBody>
      </p:sp>
    </p:spTree>
    <p:extLst>
      <p:ext uri="{BB962C8B-B14F-4D97-AF65-F5344CB8AC3E}">
        <p14:creationId xmlns:p14="http://schemas.microsoft.com/office/powerpoint/2010/main" val="225622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D3504B-9B77-43D0-835E-F770FE8DA865}" type="slidenum">
              <a:rPr lang="en-US" smtClean="0"/>
              <a:t>10</a:t>
            </a:fld>
            <a:endParaRPr lang="en-US"/>
          </a:p>
        </p:txBody>
      </p:sp>
    </p:spTree>
    <p:extLst>
      <p:ext uri="{BB962C8B-B14F-4D97-AF65-F5344CB8AC3E}">
        <p14:creationId xmlns:p14="http://schemas.microsoft.com/office/powerpoint/2010/main" val="217734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D3504B-9B77-43D0-835E-F770FE8DA865}" type="slidenum">
              <a:rPr lang="en-US"/>
              <a:t>11</a:t>
            </a:fld>
            <a:endParaRPr lang="en-US"/>
          </a:p>
        </p:txBody>
      </p:sp>
    </p:spTree>
    <p:extLst>
      <p:ext uri="{BB962C8B-B14F-4D97-AF65-F5344CB8AC3E}">
        <p14:creationId xmlns:p14="http://schemas.microsoft.com/office/powerpoint/2010/main" val="249563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D3504B-9B77-43D0-835E-F770FE8DA865}" type="slidenum">
              <a:rPr lang="en-US"/>
              <a:t>12</a:t>
            </a:fld>
            <a:endParaRPr lang="en-US"/>
          </a:p>
        </p:txBody>
      </p:sp>
    </p:spTree>
    <p:extLst>
      <p:ext uri="{BB962C8B-B14F-4D97-AF65-F5344CB8AC3E}">
        <p14:creationId xmlns:p14="http://schemas.microsoft.com/office/powerpoint/2010/main" val="263727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External 2">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0659" y="304600"/>
            <a:ext cx="2296668" cy="25450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extLst>
      <p:ext uri="{BB962C8B-B14F-4D97-AF65-F5344CB8AC3E}">
        <p14:creationId xmlns:p14="http://schemas.microsoft.com/office/powerpoint/2010/main" val="163377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6" name="Text Placeholder 2"/>
          <p:cNvSpPr>
            <a:spLocks noGrp="1"/>
          </p:cNvSpPr>
          <p:nvPr>
            <p:ph idx="1" hasCustomPrompt="1"/>
          </p:nvPr>
        </p:nvSpPr>
        <p:spPr>
          <a:xfrm>
            <a:off x="662608" y="1578595"/>
            <a:ext cx="7852741" cy="4626943"/>
          </a:xfrm>
          <a:prstGeom prst="rect">
            <a:avLst/>
          </a:prstGeom>
        </p:spPr>
        <p:txBody>
          <a:bodyPr vert="horz" lIns="0" tIns="0" rIns="0" bIns="0" rtlCol="0">
            <a:noAutofit/>
          </a:bodyPr>
          <a:lstStyle>
            <a:lvl3pPr>
              <a:defRPr>
                <a:solidFill>
                  <a:schemeClr val="tx1"/>
                </a:solidFill>
              </a:defRPr>
            </a:lvl3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504597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Optional Breadcrumb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7" name="TextBox 6"/>
          <p:cNvSpPr txBox="1"/>
          <p:nvPr userDrawn="1"/>
        </p:nvSpPr>
        <p:spPr>
          <a:xfrm>
            <a:off x="662608" y="110273"/>
            <a:ext cx="7882905" cy="230832"/>
          </a:xfrm>
          <a:prstGeom prst="rect">
            <a:avLst/>
          </a:prstGeom>
          <a:noFill/>
        </p:spPr>
        <p:txBody>
          <a:bodyPr wrap="square" lIns="0" rtlCol="0">
            <a:spAutoFit/>
          </a:bodyPr>
          <a:lstStyle/>
          <a:p>
            <a:r>
              <a:rPr lang="en-US" sz="900" b="1" cap="all" spc="100" dirty="0">
                <a:solidFill>
                  <a:schemeClr val="accent5"/>
                </a:solidFill>
              </a:rPr>
              <a:t>optional Breadcrumb1</a:t>
            </a:r>
            <a:r>
              <a:rPr lang="en-US" sz="900" cap="all" spc="100" dirty="0">
                <a:solidFill>
                  <a:schemeClr val="accent5"/>
                </a:solidFill>
              </a:rPr>
              <a:t> </a:t>
            </a:r>
            <a:r>
              <a:rPr lang="en-US" sz="900" cap="all" spc="100" dirty="0"/>
              <a:t>| Breadcrumb2 | Breadcrumb3 | Breadcrumb4</a:t>
            </a:r>
          </a:p>
        </p:txBody>
      </p:sp>
      <p:sp>
        <p:nvSpPr>
          <p:cNvPr id="8" name="Text Placeholder 2"/>
          <p:cNvSpPr>
            <a:spLocks noGrp="1"/>
          </p:cNvSpPr>
          <p:nvPr>
            <p:ph idx="1" hasCustomPrompt="1"/>
          </p:nvPr>
        </p:nvSpPr>
        <p:spPr>
          <a:xfrm>
            <a:off x="662608" y="1578595"/>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9" name="Content Placeholder 8"/>
          <p:cNvSpPr>
            <a:spLocks noGrp="1"/>
          </p:cNvSpPr>
          <p:nvPr>
            <p:ph sz="quarter" idx="12" hasCustomPrompt="1"/>
          </p:nvPr>
        </p:nvSpPr>
        <p:spPr>
          <a:xfrm>
            <a:off x="4854222" y="1550020"/>
            <a:ext cx="3661128" cy="4626943"/>
          </a:xfrm>
        </p:spPr>
        <p:txBody>
          <a:bodyPr/>
          <a:lstStyle>
            <a:lvl1pPr>
              <a:defRPr>
                <a:solidFill>
                  <a:schemeClr val="tx1"/>
                </a:solidFill>
              </a:defRPr>
            </a:lvl1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10" name="Content Placeholder 8"/>
          <p:cNvSpPr>
            <a:spLocks noGrp="1"/>
          </p:cNvSpPr>
          <p:nvPr>
            <p:ph sz="quarter" idx="13" hasCustomPrompt="1"/>
          </p:nvPr>
        </p:nvSpPr>
        <p:spPr>
          <a:xfrm>
            <a:off x="662608" y="1550020"/>
            <a:ext cx="3597158" cy="4626943"/>
          </a:xfrm>
        </p:spPr>
        <p:txBody>
          <a:bodyPr/>
          <a:lstStyle>
            <a:lvl1pPr>
              <a:defRPr baseline="0">
                <a:solidFill>
                  <a:schemeClr val="tx1"/>
                </a:solidFill>
              </a:defRPr>
            </a:lvl1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36752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7" name="Text Placeholder 6"/>
          <p:cNvSpPr>
            <a:spLocks noGrp="1"/>
          </p:cNvSpPr>
          <p:nvPr>
            <p:ph type="body" sz="quarter" idx="15" hasCustomPrompt="1"/>
          </p:nvPr>
        </p:nvSpPr>
        <p:spPr>
          <a:xfrm>
            <a:off x="661988" y="1547813"/>
            <a:ext cx="2293937" cy="4637087"/>
          </a:xfrm>
        </p:spPr>
        <p:txBody>
          <a:bodyPr/>
          <a:lstStyle>
            <a:lvl1pPr marL="0" indent="0">
              <a:buNone/>
              <a:defRPr sz="1400" b="0" i="1" cap="none" spc="0" baseline="0">
                <a:solidFill>
                  <a:schemeClr val="accent4"/>
                </a:solidFill>
                <a:latin typeface="Georgia" panose="02040502050405020303" pitchFamily="18" charset="0"/>
              </a:defRPr>
            </a:lvl1pPr>
          </a:lstStyle>
          <a:p>
            <a:pPr lvl="0"/>
            <a:r>
              <a:rPr lang="en-US" b="0" i="1" cap="none" spc="0" dirty="0">
                <a:latin typeface="Georgia" charset="0"/>
                <a:ea typeface="Georgia" charset="0"/>
                <a:cs typeface="Georgia" charset="0"/>
              </a:rPr>
              <a:t>Call out goes here. This is a pull quote or description for a chart or graphic.</a:t>
            </a:r>
          </a:p>
        </p:txBody>
      </p:sp>
      <p:sp>
        <p:nvSpPr>
          <p:cNvPr id="9" name="Content Placeholder 8"/>
          <p:cNvSpPr>
            <a:spLocks noGrp="1"/>
          </p:cNvSpPr>
          <p:nvPr>
            <p:ph sz="quarter" idx="16" hasCustomPrompt="1"/>
          </p:nvPr>
        </p:nvSpPr>
        <p:spPr>
          <a:xfrm>
            <a:off x="3236913" y="1547813"/>
            <a:ext cx="5308600" cy="4637087"/>
          </a:xfrm>
        </p:spPr>
        <p:txBody>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8"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81344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662608" y="5876734"/>
            <a:ext cx="7852742" cy="414338"/>
          </a:xfrm>
        </p:spPr>
        <p:txBody>
          <a:bodyPr anchor="b">
            <a:noAutofit/>
          </a:bodyPr>
          <a:lstStyle>
            <a:lvl1pPr marL="0" indent="0">
              <a:buNone/>
              <a:defRPr sz="1100" b="0" i="1" cap="none" spc="0" baseline="0">
                <a:solidFill>
                  <a:schemeClr val="tx1"/>
                </a:solidFill>
                <a:latin typeface="+mj-lt"/>
              </a:defRPr>
            </a:lvl1pPr>
          </a:lstStyle>
          <a:p>
            <a:pPr lvl="0"/>
            <a:r>
              <a:rPr lang="en-US" dirty="0"/>
              <a:t>Level 5 is a footnote or a place for source information.</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662608" y="1550020"/>
            <a:ext cx="7852742" cy="900217"/>
          </a:xfrm>
        </p:spPr>
        <p:txBody>
          <a:bodyPr/>
          <a:lstStyle>
            <a:lvl1pPr marL="0" indent="0">
              <a:spcBef>
                <a:spcPts val="1200"/>
              </a:spcBef>
              <a:buNone/>
              <a:defRPr b="1" cap="all" spc="100" baseline="0">
                <a:solidFill>
                  <a:schemeClr val="accent2"/>
                </a:solidFill>
              </a:defRPr>
            </a:lvl1pPr>
            <a:lvl2pPr marL="7938" indent="0">
              <a:spcBef>
                <a:spcPts val="600"/>
              </a:spcBef>
              <a:spcAft>
                <a:spcPts val="600"/>
              </a:spcAft>
              <a:buNone/>
              <a:tabLst/>
              <a:defRPr sz="1400" i="1">
                <a:latin typeface="Georgia" charset="0"/>
                <a:ea typeface="Georgia" charset="0"/>
                <a:cs typeface="Georgia" charset="0"/>
              </a:defRPr>
            </a:lvl2pPr>
          </a:lstStyle>
          <a:p>
            <a:pPr lvl="0"/>
            <a:r>
              <a:rPr lang="en-US" dirty="0"/>
              <a:t>Click to edit Master text styles</a:t>
            </a:r>
          </a:p>
          <a:p>
            <a:pPr lvl="1"/>
            <a:r>
              <a:rPr lang="en-US" dirty="0"/>
              <a:t>Second level</a:t>
            </a:r>
          </a:p>
        </p:txBody>
      </p:sp>
      <p:sp>
        <p:nvSpPr>
          <p:cNvPr id="15" name="Slide Number Placeholder 2"/>
          <p:cNvSpPr>
            <a:spLocks noGrp="1"/>
          </p:cNvSpPr>
          <p:nvPr>
            <p:ph type="sldNum" sz="quarter" idx="10"/>
          </p:nvPr>
        </p:nvSpPr>
        <p:spPr>
          <a:xfrm>
            <a:off x="8058149" y="6400800"/>
            <a:ext cx="457200" cy="457200"/>
          </a:xfrm>
        </p:spPr>
        <p:txBody>
          <a:bodyPr/>
          <a:lstStyle>
            <a:lvl1pPr>
              <a:defRPr sz="1000"/>
            </a:lvl1pPr>
          </a:lstStyle>
          <a:p>
            <a:fld id="{EACE6E22-E655-5947-A8B4-6F095FBA2C12}" type="slidenum">
              <a:rPr lang="en-US" smtClean="0"/>
              <a:pPr/>
              <a:t>‹#›</a:t>
            </a:fld>
            <a:endParaRPr lang="en-US" dirty="0"/>
          </a:p>
        </p:txBody>
      </p:sp>
      <p:sp>
        <p:nvSpPr>
          <p:cNvPr id="16" name="Footer Placeholder 3"/>
          <p:cNvSpPr>
            <a:spLocks noGrp="1"/>
          </p:cNvSpPr>
          <p:nvPr>
            <p:ph type="ftr" sz="quarter" idx="11"/>
          </p:nvPr>
        </p:nvSpPr>
        <p:spPr>
          <a:xfrm>
            <a:off x="662606" y="6400450"/>
            <a:ext cx="3565149" cy="457549"/>
          </a:xfrm>
        </p:spPr>
        <p:txBody>
          <a:bodyPr/>
          <a:lstStyle/>
          <a:p>
            <a:r>
              <a:rPr lang="en-US"/>
              <a:t>Booz Allen Hamilton Internal</a:t>
            </a:r>
            <a:endParaRPr lang="en-US" dirty="0"/>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333665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hart Placeholder 4"/>
          <p:cNvSpPr>
            <a:spLocks noGrp="1"/>
          </p:cNvSpPr>
          <p:nvPr>
            <p:ph type="chart" sz="quarter" idx="12"/>
          </p:nvPr>
        </p:nvSpPr>
        <p:spPr>
          <a:xfrm>
            <a:off x="661988" y="2781557"/>
            <a:ext cx="3721408" cy="2773565"/>
          </a:xfrm>
        </p:spPr>
        <p:txBody>
          <a:bodyPr/>
          <a:lstStyle/>
          <a:p>
            <a:r>
              <a:rPr lang="en-US"/>
              <a:t>Click icon to add chart</a:t>
            </a:r>
            <a:endParaRPr lang="en-US" dirty="0"/>
          </a:p>
        </p:txBody>
      </p:sp>
      <p:sp>
        <p:nvSpPr>
          <p:cNvPr id="11" name="Chart Placeholder 4"/>
          <p:cNvSpPr>
            <a:spLocks noGrp="1"/>
          </p:cNvSpPr>
          <p:nvPr>
            <p:ph type="chart" sz="quarter" idx="13"/>
          </p:nvPr>
        </p:nvSpPr>
        <p:spPr>
          <a:xfrm>
            <a:off x="4793941" y="2780284"/>
            <a:ext cx="3721408" cy="2773565"/>
          </a:xfrm>
        </p:spPr>
        <p:txBody>
          <a:bodyPr/>
          <a:lstStyle/>
          <a:p>
            <a:r>
              <a:rPr lang="en-US"/>
              <a:t>Click icon to add chart</a:t>
            </a:r>
            <a:endParaRPr lang="en-US" dirty="0"/>
          </a:p>
        </p:txBody>
      </p:sp>
      <p:sp>
        <p:nvSpPr>
          <p:cNvPr id="16" name="Text Placeholder 4"/>
          <p:cNvSpPr>
            <a:spLocks noGrp="1"/>
          </p:cNvSpPr>
          <p:nvPr>
            <p:ph type="body" sz="quarter" idx="14" hasCustomPrompt="1"/>
          </p:nvPr>
        </p:nvSpPr>
        <p:spPr>
          <a:xfrm>
            <a:off x="662608" y="5876734"/>
            <a:ext cx="7852742"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10" name="Text Placeholder 9"/>
          <p:cNvSpPr>
            <a:spLocks noGrp="1"/>
          </p:cNvSpPr>
          <p:nvPr>
            <p:ph type="body" sz="quarter" idx="17" hasCustomPrompt="1"/>
          </p:nvPr>
        </p:nvSpPr>
        <p:spPr>
          <a:xfrm>
            <a:off x="661988" y="1557117"/>
            <a:ext cx="7853362" cy="1095151"/>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14" name="Slide Number Placeholder 2"/>
          <p:cNvSpPr>
            <a:spLocks noGrp="1"/>
          </p:cNvSpPr>
          <p:nvPr>
            <p:ph type="sldNum" sz="quarter" idx="10"/>
          </p:nvPr>
        </p:nvSpPr>
        <p:spPr>
          <a:xfrm>
            <a:off x="8058149" y="6400800"/>
            <a:ext cx="457200" cy="457200"/>
          </a:xfrm>
        </p:spPr>
        <p:txBody>
          <a:bodyPr/>
          <a:lstStyle>
            <a:lvl1pPr>
              <a:defRPr sz="1000"/>
            </a:lvl1pPr>
          </a:lstStyle>
          <a:p>
            <a:fld id="{EACE6E22-E655-5947-A8B4-6F095FBA2C12}" type="slidenum">
              <a:rPr lang="en-US" smtClean="0"/>
              <a:pPr/>
              <a:t>‹#›</a:t>
            </a:fld>
            <a:endParaRPr lang="en-US" dirty="0"/>
          </a:p>
        </p:txBody>
      </p:sp>
      <p:sp>
        <p:nvSpPr>
          <p:cNvPr id="15" name="Footer Placeholder 3"/>
          <p:cNvSpPr>
            <a:spLocks noGrp="1"/>
          </p:cNvSpPr>
          <p:nvPr>
            <p:ph type="ftr" sz="quarter" idx="11"/>
          </p:nvPr>
        </p:nvSpPr>
        <p:spPr>
          <a:xfrm>
            <a:off x="662606" y="6400450"/>
            <a:ext cx="3565149" cy="457549"/>
          </a:xfrm>
        </p:spPr>
        <p:txBody>
          <a:bodyPr/>
          <a:lstStyle/>
          <a:p>
            <a:r>
              <a:rPr lang="en-US"/>
              <a:t>Booz Allen Hamilton Internal</a:t>
            </a:r>
            <a:endParaRPr lang="en-US" dirty="0"/>
          </a:p>
        </p:txBody>
      </p: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0352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Wide Char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Text Placeholder 9"/>
          <p:cNvSpPr>
            <a:spLocks noGrp="1"/>
          </p:cNvSpPr>
          <p:nvPr>
            <p:ph type="body" sz="quarter" idx="17" hasCustomPrompt="1"/>
          </p:nvPr>
        </p:nvSpPr>
        <p:spPr>
          <a:xfrm>
            <a:off x="661988" y="1571705"/>
            <a:ext cx="7853362" cy="90282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caption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4" name="Picture Placeholder 3"/>
          <p:cNvSpPr>
            <a:spLocks noGrp="1"/>
          </p:cNvSpPr>
          <p:nvPr>
            <p:ph type="pic" sz="quarter" idx="18" hasCustomPrompt="1"/>
          </p:nvPr>
        </p:nvSpPr>
        <p:spPr>
          <a:xfrm>
            <a:off x="661988" y="2626424"/>
            <a:ext cx="7853362" cy="3571795"/>
          </a:xfrm>
        </p:spPr>
        <p:txBody>
          <a:bodyPr/>
          <a:lstStyle/>
          <a:p>
            <a:r>
              <a:rPr lang="en-US" dirty="0"/>
              <a:t>Click to </a:t>
            </a:r>
            <a:r>
              <a:rPr lang="en-US"/>
              <a:t>add chart/picture/graphic</a:t>
            </a:r>
            <a:endParaRPr lang="en-US" dirty="0"/>
          </a:p>
        </p:txBody>
      </p:sp>
      <p:sp>
        <p:nvSpPr>
          <p:cNvPr id="14" name="Slide Number Placeholder 2"/>
          <p:cNvSpPr>
            <a:spLocks noGrp="1"/>
          </p:cNvSpPr>
          <p:nvPr>
            <p:ph type="sldNum" sz="quarter" idx="10"/>
          </p:nvPr>
        </p:nvSpPr>
        <p:spPr>
          <a:xfrm>
            <a:off x="8058149" y="6400800"/>
            <a:ext cx="457200" cy="457200"/>
          </a:xfrm>
        </p:spPr>
        <p:txBody>
          <a:bodyPr/>
          <a:lstStyle>
            <a:lvl1pPr>
              <a:defRPr sz="1000"/>
            </a:lvl1pPr>
          </a:lstStyle>
          <a:p>
            <a:fld id="{EACE6E22-E655-5947-A8B4-6F095FBA2C12}" type="slidenum">
              <a:rPr lang="en-US" smtClean="0"/>
              <a:pPr/>
              <a:t>‹#›</a:t>
            </a:fld>
            <a:endParaRPr lang="en-US" dirty="0"/>
          </a:p>
        </p:txBody>
      </p:sp>
      <p:sp>
        <p:nvSpPr>
          <p:cNvPr id="15" name="Footer Placeholder 3"/>
          <p:cNvSpPr>
            <a:spLocks noGrp="1"/>
          </p:cNvSpPr>
          <p:nvPr>
            <p:ph type="ftr" sz="quarter" idx="11"/>
          </p:nvPr>
        </p:nvSpPr>
        <p:spPr>
          <a:xfrm>
            <a:off x="662606" y="6400450"/>
            <a:ext cx="3565149" cy="457549"/>
          </a:xfrm>
        </p:spPr>
        <p:txBody>
          <a:bodyPr/>
          <a:lstStyle/>
          <a:p>
            <a:r>
              <a:rPr lang="en-US"/>
              <a:t>Booz Allen Hamilton Internal</a:t>
            </a:r>
            <a:endParaRPr lang="en-US" dirty="0"/>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9781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13" name="Chart Placeholder 12"/>
          <p:cNvSpPr>
            <a:spLocks noGrp="1"/>
          </p:cNvSpPr>
          <p:nvPr>
            <p:ph type="chart" sz="quarter" idx="13"/>
          </p:nvPr>
        </p:nvSpPr>
        <p:spPr>
          <a:xfrm>
            <a:off x="4342006" y="1570275"/>
            <a:ext cx="4173343" cy="4397375"/>
          </a:xfrm>
        </p:spPr>
        <p:txBody>
          <a:bodyPr/>
          <a:lstStyle/>
          <a:p>
            <a:r>
              <a:rPr lang="en-US"/>
              <a:t>Click icon to add chart</a:t>
            </a:r>
          </a:p>
        </p:txBody>
      </p:sp>
      <p:sp>
        <p:nvSpPr>
          <p:cNvPr id="8" name="Text Placeholder 4"/>
          <p:cNvSpPr>
            <a:spLocks noGrp="1"/>
          </p:cNvSpPr>
          <p:nvPr>
            <p:ph type="body" sz="quarter" idx="14" hasCustomPrompt="1"/>
          </p:nvPr>
        </p:nvSpPr>
        <p:spPr>
          <a:xfrm>
            <a:off x="4342006" y="5876734"/>
            <a:ext cx="4173344"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6" name="Text Placeholder 5"/>
          <p:cNvSpPr>
            <a:spLocks noGrp="1"/>
          </p:cNvSpPr>
          <p:nvPr>
            <p:ph type="body" sz="quarter" idx="15" hasCustomPrompt="1"/>
          </p:nvPr>
        </p:nvSpPr>
        <p:spPr>
          <a:xfrm>
            <a:off x="661988" y="1570038"/>
            <a:ext cx="3452812" cy="4627562"/>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caption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p:txBody>
      </p: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7132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Thank You</a:t>
            </a:r>
          </a:p>
        </p:txBody>
      </p:sp>
      <p:sp>
        <p:nvSpPr>
          <p:cNvPr id="6" name="Text Placeholder 5"/>
          <p:cNvSpPr>
            <a:spLocks noGrp="1"/>
          </p:cNvSpPr>
          <p:nvPr>
            <p:ph type="body" sz="quarter" idx="12" hasCustomPrompt="1"/>
          </p:nvPr>
        </p:nvSpPr>
        <p:spPr>
          <a:xfrm>
            <a:off x="662608" y="1549400"/>
            <a:ext cx="7852741" cy="803275"/>
          </a:xfrm>
        </p:spPr>
        <p:txBody>
          <a:bodyPr/>
          <a:lstStyle>
            <a:lvl1pPr marL="0" indent="0">
              <a:buNone/>
              <a:defRPr b="0" cap="none" spc="0" baseline="0">
                <a:solidFill>
                  <a:schemeClr val="tx1"/>
                </a:solidFill>
                <a:latin typeface="+mn-lt"/>
              </a:defRPr>
            </a:lvl1pPr>
          </a:lstStyle>
          <a:p>
            <a:pPr lvl="0"/>
            <a:r>
              <a:rPr lang="en-US" dirty="0"/>
              <a:t>For more information about XXX, contact…</a:t>
            </a:r>
          </a:p>
        </p:txBody>
      </p:sp>
      <p:sp>
        <p:nvSpPr>
          <p:cNvPr id="19" name="Picture Placeholder 18"/>
          <p:cNvSpPr>
            <a:spLocks noGrp="1"/>
          </p:cNvSpPr>
          <p:nvPr>
            <p:ph type="pic" sz="quarter" idx="13"/>
          </p:nvPr>
        </p:nvSpPr>
        <p:spPr>
          <a:xfrm>
            <a:off x="662608" y="2487427"/>
            <a:ext cx="1737360" cy="1737360"/>
          </a:xfrm>
        </p:spPr>
        <p:txBody>
          <a:bodyPr/>
          <a:lstStyle>
            <a:lvl1pPr marL="0" indent="0">
              <a:buNone/>
              <a:defRPr/>
            </a:lvl1pPr>
          </a:lstStyle>
          <a:p>
            <a:r>
              <a:rPr lang="en-US"/>
              <a:t>Click icon to add picture</a:t>
            </a:r>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lvl1pPr marL="0" indent="0">
              <a:buNone/>
              <a:defRPr/>
            </a:lvl1pPr>
          </a:lstStyle>
          <a:p>
            <a:r>
              <a:rPr lang="en-US"/>
              <a:t>Click icon to add picture</a:t>
            </a:r>
            <a:endParaRPr lang="en-US" dirty="0"/>
          </a:p>
        </p:txBody>
      </p:sp>
      <p:sp>
        <p:nvSpPr>
          <p:cNvPr id="31" name="Text Placeholder 5"/>
          <p:cNvSpPr>
            <a:spLocks noGrp="1"/>
          </p:cNvSpPr>
          <p:nvPr>
            <p:ph type="body" sz="quarter" idx="16" hasCustomPrompt="1"/>
          </p:nvPr>
        </p:nvSpPr>
        <p:spPr>
          <a:xfrm>
            <a:off x="2687170"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2" name="Picture Placeholder 18"/>
          <p:cNvSpPr>
            <a:spLocks noGrp="1"/>
          </p:cNvSpPr>
          <p:nvPr>
            <p:ph type="pic" sz="quarter" idx="17"/>
          </p:nvPr>
        </p:nvSpPr>
        <p:spPr>
          <a:xfrm>
            <a:off x="4711732" y="2487427"/>
            <a:ext cx="1737360" cy="1737360"/>
          </a:xfrm>
        </p:spPr>
        <p:txBody>
          <a:bodyPr/>
          <a:lstStyle>
            <a:lvl1pPr marL="0" indent="0">
              <a:buNone/>
              <a:defRPr/>
            </a:lvl1pPr>
          </a:lstStyle>
          <a:p>
            <a:r>
              <a:rPr lang="en-US"/>
              <a:t>Click icon to add picture</a:t>
            </a:r>
            <a:endParaRPr lang="en-US" dirty="0"/>
          </a:p>
        </p:txBody>
      </p:sp>
      <p:sp>
        <p:nvSpPr>
          <p:cNvPr id="33" name="Text Placeholder 5"/>
          <p:cNvSpPr>
            <a:spLocks noGrp="1"/>
          </p:cNvSpPr>
          <p:nvPr>
            <p:ph type="body" sz="quarter" idx="18" hasCustomPrompt="1"/>
          </p:nvPr>
        </p:nvSpPr>
        <p:spPr>
          <a:xfrm>
            <a:off x="4711732"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4" name="Picture Placeholder 18"/>
          <p:cNvSpPr>
            <a:spLocks noGrp="1"/>
          </p:cNvSpPr>
          <p:nvPr>
            <p:ph type="pic" sz="quarter" idx="19"/>
          </p:nvPr>
        </p:nvSpPr>
        <p:spPr>
          <a:xfrm>
            <a:off x="6736294" y="2487427"/>
            <a:ext cx="1737360" cy="1737360"/>
          </a:xfrm>
        </p:spPr>
        <p:txBody>
          <a:bodyPr/>
          <a:lstStyle>
            <a:lvl1pPr marL="0" indent="0">
              <a:buNone/>
              <a:defRPr/>
            </a:lvl1pPr>
          </a:lstStyle>
          <a:p>
            <a:r>
              <a:rPr lang="en-US"/>
              <a:t>Click icon to add picture</a:t>
            </a:r>
            <a:endParaRPr lang="en-US" dirty="0"/>
          </a:p>
        </p:txBody>
      </p:sp>
      <p:sp>
        <p:nvSpPr>
          <p:cNvPr id="35" name="Text Placeholder 5"/>
          <p:cNvSpPr>
            <a:spLocks noGrp="1"/>
          </p:cNvSpPr>
          <p:nvPr>
            <p:ph type="body" sz="quarter" idx="20" hasCustomPrompt="1"/>
          </p:nvPr>
        </p:nvSpPr>
        <p:spPr>
          <a:xfrm>
            <a:off x="6736294"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7" name="Text Placeholder 5"/>
          <p:cNvSpPr>
            <a:spLocks noGrp="1"/>
          </p:cNvSpPr>
          <p:nvPr>
            <p:ph type="body" sz="quarter" idx="21" hasCustomPrompt="1"/>
          </p:nvPr>
        </p:nvSpPr>
        <p:spPr>
          <a:xfrm>
            <a:off x="662608" y="6055153"/>
            <a:ext cx="7852741" cy="345297"/>
          </a:xfrm>
        </p:spPr>
        <p:txBody>
          <a:bodyPr>
            <a:noAutofit/>
          </a:bodyPr>
          <a:lstStyle>
            <a:lvl1pPr marL="0" indent="0">
              <a:buNone/>
              <a:defRPr sz="1400" b="1" cap="none" spc="100" baseline="0">
                <a:solidFill>
                  <a:schemeClr val="accent1"/>
                </a:solidFill>
              </a:defRPr>
            </a:lvl1pPr>
          </a:lstStyle>
          <a:p>
            <a:r>
              <a:rPr lang="en-US" dirty="0"/>
              <a:t>BOOZALLEN.COM/CAPABILITY</a:t>
            </a:r>
          </a:p>
        </p:txBody>
      </p:sp>
      <p:sp>
        <p:nvSpPr>
          <p:cNvPr id="22" name="Slide Number Placeholder 2"/>
          <p:cNvSpPr>
            <a:spLocks noGrp="1"/>
          </p:cNvSpPr>
          <p:nvPr>
            <p:ph type="sldNum" sz="quarter" idx="10"/>
          </p:nvPr>
        </p:nvSpPr>
        <p:spPr>
          <a:xfrm>
            <a:off x="8058149" y="6400800"/>
            <a:ext cx="457200" cy="457200"/>
          </a:xfrm>
        </p:spPr>
        <p:txBody>
          <a:bodyPr/>
          <a:lstStyle>
            <a:lvl1pPr>
              <a:defRPr sz="1000"/>
            </a:lvl1pPr>
          </a:lstStyle>
          <a:p>
            <a:fld id="{EACE6E22-E655-5947-A8B4-6F095FBA2C12}" type="slidenum">
              <a:rPr lang="en-US" smtClean="0"/>
              <a:pPr/>
              <a:t>‹#›</a:t>
            </a:fld>
            <a:endParaRPr lang="en-US" dirty="0"/>
          </a:p>
        </p:txBody>
      </p:sp>
      <p:sp>
        <p:nvSpPr>
          <p:cNvPr id="23" name="Footer Placeholder 3"/>
          <p:cNvSpPr>
            <a:spLocks noGrp="1"/>
          </p:cNvSpPr>
          <p:nvPr>
            <p:ph type="ftr" sz="quarter" idx="11"/>
          </p:nvPr>
        </p:nvSpPr>
        <p:spPr>
          <a:xfrm>
            <a:off x="662606" y="6400450"/>
            <a:ext cx="3565148" cy="457549"/>
          </a:xfrm>
        </p:spPr>
        <p:txBody>
          <a:bodyPr/>
          <a:lstStyle/>
          <a:p>
            <a:r>
              <a:rPr lang="en-US"/>
              <a:t>Booz Allen Hamilton Internal</a:t>
            </a:r>
            <a:endParaRPr lang="en-US" dirty="0"/>
          </a:p>
        </p:txBody>
      </p:sp>
      <p:cxnSp>
        <p:nvCxnSpPr>
          <p:cNvPr id="25" name="Straight Connector 24"/>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2315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Text Callout">
    <p:spTree>
      <p:nvGrpSpPr>
        <p:cNvPr id="1" name=""/>
        <p:cNvGrpSpPr/>
        <p:nvPr/>
      </p:nvGrpSpPr>
      <p:grpSpPr>
        <a:xfrm>
          <a:off x="0" y="0"/>
          <a:ext cx="0" cy="0"/>
          <a:chOff x="0" y="0"/>
          <a:chExt cx="0" cy="0"/>
        </a:xfrm>
      </p:grpSpPr>
      <p:sp>
        <p:nvSpPr>
          <p:cNvPr id="11" name="Rectangle 10"/>
          <p:cNvSpPr/>
          <p:nvPr userDrawn="1"/>
        </p:nvSpPr>
        <p:spPr>
          <a:xfrm>
            <a:off x="296883" y="0"/>
            <a:ext cx="884711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608" y="993811"/>
            <a:ext cx="7852741" cy="981308"/>
          </a:xfrm>
        </p:spPr>
        <p:txBody>
          <a:bodyPr/>
          <a:lstStyle/>
          <a:p>
            <a:r>
              <a:rPr lang="en-US"/>
              <a:t>Click to edit Master title style</a:t>
            </a:r>
            <a:endParaRPr lang="en-US" dirty="0"/>
          </a:p>
        </p:txBody>
      </p:sp>
      <p:sp>
        <p:nvSpPr>
          <p:cNvPr id="7" name="Text Placeholder 4"/>
          <p:cNvSpPr>
            <a:spLocks noGrp="1"/>
          </p:cNvSpPr>
          <p:nvPr>
            <p:ph type="body" sz="quarter" idx="12" hasCustomPrompt="1"/>
          </p:nvPr>
        </p:nvSpPr>
        <p:spPr>
          <a:xfrm>
            <a:off x="661988" y="2108200"/>
            <a:ext cx="7853362" cy="4097338"/>
          </a:xfrm>
        </p:spPr>
        <p:txBody>
          <a:bodyPr>
            <a:noAutofit/>
          </a:bodyPr>
          <a:lstStyle>
            <a:lvl1pPr marL="0" indent="0">
              <a:spcBef>
                <a:spcPts val="1200"/>
              </a:spcBef>
              <a:buNone/>
              <a:defRPr sz="1800" b="0" cap="none">
                <a:solidFill>
                  <a:schemeClr val="accent2"/>
                </a:solidFill>
                <a:latin typeface="+mj-lt"/>
              </a:defRPr>
            </a:lvl1pPr>
          </a:lstStyle>
          <a:p>
            <a:pPr lvl="0"/>
            <a:r>
              <a:rPr lang="en-US" dirty="0"/>
              <a:t>Edit master text styles</a:t>
            </a:r>
          </a:p>
        </p:txBody>
      </p:sp>
      <p:sp>
        <p:nvSpPr>
          <p:cNvPr id="14" name="Slide Number Placeholder 2"/>
          <p:cNvSpPr>
            <a:spLocks noGrp="1"/>
          </p:cNvSpPr>
          <p:nvPr>
            <p:ph type="sldNum" sz="quarter" idx="10"/>
          </p:nvPr>
        </p:nvSpPr>
        <p:spPr>
          <a:xfrm>
            <a:off x="8058149" y="6400800"/>
            <a:ext cx="457200" cy="457200"/>
          </a:xfrm>
        </p:spPr>
        <p:txBody>
          <a:bodyPr/>
          <a:lstStyle>
            <a:lvl1pPr>
              <a:defRPr sz="1000"/>
            </a:lvl1pPr>
          </a:lstStyle>
          <a:p>
            <a:fld id="{EACE6E22-E655-5947-A8B4-6F095FBA2C12}" type="slidenum">
              <a:rPr lang="en-US" smtClean="0"/>
              <a:pPr/>
              <a:t>‹#›</a:t>
            </a:fld>
            <a:endParaRPr lang="en-US" dirty="0"/>
          </a:p>
        </p:txBody>
      </p:sp>
      <p:sp>
        <p:nvSpPr>
          <p:cNvPr id="15" name="Footer Placeholder 3"/>
          <p:cNvSpPr>
            <a:spLocks noGrp="1"/>
          </p:cNvSpPr>
          <p:nvPr>
            <p:ph type="ftr" sz="quarter" idx="11"/>
          </p:nvPr>
        </p:nvSpPr>
        <p:spPr>
          <a:xfrm>
            <a:off x="662606" y="6400450"/>
            <a:ext cx="3565148" cy="457549"/>
          </a:xfrm>
        </p:spPr>
        <p:txBody>
          <a:bodyPr/>
          <a:lstStyle/>
          <a:p>
            <a:r>
              <a:rPr lang="en-US"/>
              <a:t>Booz Allen Hamilton Internal</a:t>
            </a:r>
            <a:endParaRPr lang="en-US" dirty="0"/>
          </a:p>
        </p:txBody>
      </p:sp>
      <p:cxnSp>
        <p:nvCxnSpPr>
          <p:cNvPr id="16" name="Straight Connector 15"/>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Internal">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0" name="TextBox 9"/>
          <p:cNvSpPr txBox="1"/>
          <p:nvPr userDrawn="1"/>
        </p:nvSpPr>
        <p:spPr>
          <a:xfrm>
            <a:off x="284308" y="837560"/>
            <a:ext cx="2919933" cy="207749"/>
          </a:xfrm>
          <a:prstGeom prst="rect">
            <a:avLst/>
          </a:prstGeom>
          <a:solidFill>
            <a:schemeClr val="tx1"/>
          </a:solidFill>
        </p:spPr>
        <p:txBody>
          <a:bodyPr wrap="square" rtlCol="0">
            <a:spAutoFit/>
          </a:bodyPr>
          <a:lstStyle/>
          <a:p>
            <a:pPr algn="ctr"/>
            <a:r>
              <a:rPr lang="en-US" sz="750" cap="all" spc="100" dirty="0">
                <a:solidFill>
                  <a:schemeClr val="bg1"/>
                </a:solidFill>
              </a:rPr>
              <a:t>Booz Allen Hamilton Internal</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0659" y="304600"/>
            <a:ext cx="2296668" cy="25450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FFFAE9-442B-4C32-B91F-BBC8E9449437}" type="datetime1">
              <a:rPr lang="en-US" smtClean="0"/>
              <a:t>10/13/17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4705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750"/>
            </a:lvl1pPr>
          </a:lstStyle>
          <a:p>
            <a:fld id="{330EA680-D336-4FF7-8B7A-9848BB0A1C32}"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2"/>
          <p:cNvSpPr>
            <a:spLocks noGrp="1"/>
          </p:cNvSpPr>
          <p:nvPr>
            <p:ph idx="1" hasCustomPrompt="1"/>
          </p:nvPr>
        </p:nvSpPr>
        <p:spPr>
          <a:xfrm>
            <a:off x="662609" y="1578596"/>
            <a:ext cx="7852741" cy="4434840"/>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Click “indent more” to access additional text styles</a:t>
            </a:r>
          </a:p>
          <a:p>
            <a:pPr lvl="1"/>
            <a:r>
              <a:rPr lang="en-US"/>
              <a:t>Level 2 is a nested text bullet</a:t>
            </a:r>
          </a:p>
          <a:p>
            <a:pPr lvl="2"/>
            <a:r>
              <a:rPr lang="en-US"/>
              <a:t>Level 3 is a nested text bullet</a:t>
            </a:r>
          </a:p>
          <a:p>
            <a:pPr lvl="3"/>
            <a:r>
              <a:rPr lang="en-US"/>
              <a:t>Level 4 is an optional subhead</a:t>
            </a:r>
          </a:p>
          <a:p>
            <a:pPr lvl="4"/>
            <a:r>
              <a:rPr lang="en-US"/>
              <a:t>Level 5 is an optional short description</a:t>
            </a:r>
          </a:p>
          <a:p>
            <a:pPr lvl="5"/>
            <a:r>
              <a:rPr lang="en-US"/>
              <a:t>Level 6 is used for source information or footnotes</a:t>
            </a:r>
          </a:p>
        </p:txBody>
      </p:sp>
      <p:sp>
        <p:nvSpPr>
          <p:cNvPr id="8" name="Content Placeholder 6"/>
          <p:cNvSpPr>
            <a:spLocks noGrp="1"/>
          </p:cNvSpPr>
          <p:nvPr>
            <p:ph sz="quarter" idx="15" hasCustomPrompt="1"/>
          </p:nvPr>
        </p:nvSpPr>
        <p:spPr>
          <a:xfrm>
            <a:off x="662607" y="6056987"/>
            <a:ext cx="7852744" cy="234087"/>
          </a:xfrm>
          <a:prstGeom prst="rect">
            <a:avLst/>
          </a:prstGeom>
        </p:spPr>
        <p:txBody>
          <a:bodyPr anchor="b"/>
          <a:lstStyle>
            <a:lvl1pPr marL="0" indent="0" algn="ctr">
              <a:buNone/>
              <a:defRPr b="1">
                <a:solidFill>
                  <a:schemeClr val="accent5"/>
                </a:solidFill>
              </a:defRPr>
            </a:lvl1pPr>
          </a:lstStyle>
          <a:p>
            <a:pPr lvl="0"/>
            <a:r>
              <a:rPr lang="en-US"/>
              <a:t>This is your action caption</a:t>
            </a:r>
          </a:p>
        </p:txBody>
      </p:sp>
      <p:sp>
        <p:nvSpPr>
          <p:cNvPr id="9" name="Content Placeholder 6"/>
          <p:cNvSpPr>
            <a:spLocks noGrp="1"/>
          </p:cNvSpPr>
          <p:nvPr>
            <p:ph sz="quarter" idx="16" hasCustomPrompt="1"/>
          </p:nvPr>
        </p:nvSpPr>
        <p:spPr>
          <a:xfrm>
            <a:off x="6305703" y="-1"/>
            <a:ext cx="2209648" cy="274320"/>
          </a:xfrm>
          <a:prstGeom prst="rect">
            <a:avLst/>
          </a:prstGeom>
        </p:spPr>
        <p:txBody>
          <a:bodyPr anchor="ctr"/>
          <a:lstStyle>
            <a:lvl1pPr marL="0" indent="0" algn="r">
              <a:buNone/>
              <a:defRPr b="1">
                <a:solidFill>
                  <a:schemeClr val="bg1"/>
                </a:solidFill>
                <a:latin typeface="Arial Narrow" charset="0"/>
                <a:ea typeface="Arial Narrow" charset="0"/>
                <a:cs typeface="Arial Narrow" charset="0"/>
              </a:defRPr>
            </a:lvl1pPr>
          </a:lstStyle>
          <a:p>
            <a:pPr lvl="0"/>
            <a:r>
              <a:rPr lang="en-US"/>
              <a:t>PWS 2.1.2–2.1.8, 2.2.5, 2.2.8</a:t>
            </a:r>
          </a:p>
        </p:txBody>
      </p:sp>
      <p:sp>
        <p:nvSpPr>
          <p:cNvPr id="10" name="Content Placeholder 6"/>
          <p:cNvSpPr>
            <a:spLocks noGrp="1"/>
          </p:cNvSpPr>
          <p:nvPr>
            <p:ph sz="quarter" idx="17" hasCustomPrompt="1"/>
          </p:nvPr>
        </p:nvSpPr>
        <p:spPr>
          <a:xfrm>
            <a:off x="2255781" y="-1"/>
            <a:ext cx="1584700" cy="274320"/>
          </a:xfrm>
          <a:prstGeom prst="rect">
            <a:avLst/>
          </a:prstGeom>
        </p:spPr>
        <p:txBody>
          <a:bodyPr lIns="91440" tIns="91440" rIns="91440" bIns="91440" anchor="ctr"/>
          <a:lstStyle>
            <a:lvl1pPr marL="0" indent="0" algn="l">
              <a:buNone/>
              <a:defRPr b="1">
                <a:solidFill>
                  <a:schemeClr val="bg1"/>
                </a:solidFill>
                <a:latin typeface="Arial Narrow" charset="0"/>
                <a:ea typeface="Arial Narrow" charset="0"/>
                <a:cs typeface="Arial Narrow" charset="0"/>
              </a:defRPr>
            </a:lvl1pPr>
          </a:lstStyle>
          <a:p>
            <a:pPr lvl="0"/>
            <a:r>
              <a:rPr lang="en-US"/>
              <a:t>Section  No Highlight</a:t>
            </a:r>
          </a:p>
        </p:txBody>
      </p:sp>
      <p:sp>
        <p:nvSpPr>
          <p:cNvPr id="11" name="Content Placeholder 6"/>
          <p:cNvSpPr>
            <a:spLocks noGrp="1"/>
          </p:cNvSpPr>
          <p:nvPr>
            <p:ph sz="quarter" idx="18" hasCustomPrompt="1"/>
          </p:nvPr>
        </p:nvSpPr>
        <p:spPr>
          <a:xfrm>
            <a:off x="662607" y="7314"/>
            <a:ext cx="1407595" cy="256032"/>
          </a:xfrm>
          <a:prstGeom prst="rect">
            <a:avLst/>
          </a:prstGeom>
          <a:solidFill>
            <a:schemeClr val="bg1"/>
          </a:solidFill>
          <a:ln w="28575">
            <a:solidFill>
              <a:schemeClr val="accent6"/>
            </a:solidFill>
          </a:ln>
        </p:spPr>
        <p:txBody>
          <a:bodyPr lIns="91440" tIns="91440" rIns="91440" bIns="91440" anchor="ctr"/>
          <a:lstStyle>
            <a:lvl1pPr marL="0" indent="0" algn="l">
              <a:buNone/>
              <a:defRPr b="1">
                <a:solidFill>
                  <a:schemeClr val="tx1"/>
                </a:solidFill>
                <a:latin typeface="Arial Narrow" charset="0"/>
                <a:ea typeface="Arial Narrow" charset="0"/>
                <a:cs typeface="Arial Narrow" charset="0"/>
              </a:defRPr>
            </a:lvl1pPr>
          </a:lstStyle>
          <a:p>
            <a:pPr lvl="0"/>
            <a:r>
              <a:rPr lang="en-US"/>
              <a:t>Section Highlight</a:t>
            </a:r>
          </a:p>
        </p:txBody>
      </p:sp>
      <p:sp>
        <p:nvSpPr>
          <p:cNvPr id="12" name="Date Placeholder 2"/>
          <p:cNvSpPr>
            <a:spLocks noGrp="1"/>
          </p:cNvSpPr>
          <p:nvPr>
            <p:ph type="dt" sz="half" idx="2"/>
          </p:nvPr>
        </p:nvSpPr>
        <p:spPr>
          <a:xfrm>
            <a:off x="3877143" y="6400449"/>
            <a:ext cx="1417145" cy="457550"/>
          </a:xfrm>
          <a:prstGeom prst="rect">
            <a:avLst/>
          </a:prstGeom>
        </p:spPr>
        <p:txBody>
          <a:bodyPr vert="horz" lIns="91440" tIns="45720" rIns="91440" bIns="45720" rtlCol="0" anchor="ctr"/>
          <a:lstStyle>
            <a:lvl1pPr algn="ctr">
              <a:defRPr sz="675" i="0">
                <a:solidFill>
                  <a:schemeClr val="tx1">
                    <a:lumMod val="65000"/>
                    <a:lumOff val="35000"/>
                  </a:schemeClr>
                </a:solidFill>
                <a:latin typeface="Arial" charset="0"/>
                <a:ea typeface="Arial" charset="0"/>
                <a:cs typeface="Arial" charset="0"/>
              </a:defRPr>
            </a:lvl1pPr>
          </a:lstStyle>
          <a:p>
            <a:fld id="{EC6BD784-C8FB-47F3-9D7B-31AE2840CB13}" type="datetime1">
              <a:rPr lang="en-US" smtClean="0"/>
              <a:t>10/13/17</a:t>
            </a:fld>
            <a:endParaRPr lang="en-US"/>
          </a:p>
        </p:txBody>
      </p:sp>
    </p:spTree>
    <p:extLst>
      <p:ext uri="{BB962C8B-B14F-4D97-AF65-F5344CB8AC3E}">
        <p14:creationId xmlns:p14="http://schemas.microsoft.com/office/powerpoint/2010/main" val="114037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750"/>
            </a:lvl1pPr>
          </a:lstStyle>
          <a:p>
            <a:fld id="{330EA680-D336-4FF7-8B7A-9848BB0A1C32}"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2"/>
          <p:cNvSpPr>
            <a:spLocks noGrp="1"/>
          </p:cNvSpPr>
          <p:nvPr>
            <p:ph idx="1" hasCustomPrompt="1"/>
          </p:nvPr>
        </p:nvSpPr>
        <p:spPr>
          <a:xfrm>
            <a:off x="662609" y="1578596"/>
            <a:ext cx="7852741" cy="4434840"/>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Click “indent more” to access additional text styles</a:t>
            </a:r>
          </a:p>
          <a:p>
            <a:pPr lvl="1"/>
            <a:r>
              <a:rPr lang="en-US"/>
              <a:t>Level 2 is a nested text bullet</a:t>
            </a:r>
          </a:p>
          <a:p>
            <a:pPr lvl="2"/>
            <a:r>
              <a:rPr lang="en-US"/>
              <a:t>Level 3 is a nested text bullet</a:t>
            </a:r>
          </a:p>
          <a:p>
            <a:pPr lvl="3"/>
            <a:r>
              <a:rPr lang="en-US"/>
              <a:t>Level 4 is an optional subhead</a:t>
            </a:r>
          </a:p>
          <a:p>
            <a:pPr lvl="4"/>
            <a:r>
              <a:rPr lang="en-US"/>
              <a:t>Level 5 is an optional short description</a:t>
            </a:r>
          </a:p>
          <a:p>
            <a:pPr lvl="5"/>
            <a:r>
              <a:rPr lang="en-US"/>
              <a:t>Level 6 is used for source information or footnotes</a:t>
            </a:r>
          </a:p>
        </p:txBody>
      </p:sp>
      <p:sp>
        <p:nvSpPr>
          <p:cNvPr id="8" name="Content Placeholder 6"/>
          <p:cNvSpPr>
            <a:spLocks noGrp="1"/>
          </p:cNvSpPr>
          <p:nvPr>
            <p:ph sz="quarter" idx="15" hasCustomPrompt="1"/>
          </p:nvPr>
        </p:nvSpPr>
        <p:spPr>
          <a:xfrm>
            <a:off x="662607" y="6056987"/>
            <a:ext cx="7852744" cy="234087"/>
          </a:xfrm>
          <a:prstGeom prst="rect">
            <a:avLst/>
          </a:prstGeom>
        </p:spPr>
        <p:txBody>
          <a:bodyPr anchor="b"/>
          <a:lstStyle>
            <a:lvl1pPr marL="0" indent="0" algn="ctr">
              <a:buNone/>
              <a:defRPr b="1">
                <a:solidFill>
                  <a:schemeClr val="accent5"/>
                </a:solidFill>
              </a:defRPr>
            </a:lvl1pPr>
          </a:lstStyle>
          <a:p>
            <a:pPr lvl="0"/>
            <a:r>
              <a:rPr lang="en-US"/>
              <a:t>This is your action caption</a:t>
            </a:r>
          </a:p>
        </p:txBody>
      </p:sp>
      <p:sp>
        <p:nvSpPr>
          <p:cNvPr id="9" name="Content Placeholder 6"/>
          <p:cNvSpPr>
            <a:spLocks noGrp="1"/>
          </p:cNvSpPr>
          <p:nvPr>
            <p:ph sz="quarter" idx="16" hasCustomPrompt="1"/>
          </p:nvPr>
        </p:nvSpPr>
        <p:spPr>
          <a:xfrm>
            <a:off x="6305703" y="-1"/>
            <a:ext cx="2209648" cy="274320"/>
          </a:xfrm>
          <a:prstGeom prst="rect">
            <a:avLst/>
          </a:prstGeom>
        </p:spPr>
        <p:txBody>
          <a:bodyPr anchor="ctr"/>
          <a:lstStyle>
            <a:lvl1pPr marL="0" indent="0" algn="r">
              <a:buNone/>
              <a:defRPr b="1">
                <a:solidFill>
                  <a:schemeClr val="bg1"/>
                </a:solidFill>
                <a:latin typeface="Arial Narrow" charset="0"/>
                <a:ea typeface="Arial Narrow" charset="0"/>
                <a:cs typeface="Arial Narrow" charset="0"/>
              </a:defRPr>
            </a:lvl1pPr>
          </a:lstStyle>
          <a:p>
            <a:pPr lvl="0"/>
            <a:r>
              <a:rPr lang="en-US"/>
              <a:t>PWS 2.1.2–2.1.8, 2.2.5, 2.2.8</a:t>
            </a:r>
          </a:p>
        </p:txBody>
      </p:sp>
      <p:sp>
        <p:nvSpPr>
          <p:cNvPr id="10" name="Content Placeholder 6"/>
          <p:cNvSpPr>
            <a:spLocks noGrp="1"/>
          </p:cNvSpPr>
          <p:nvPr>
            <p:ph sz="quarter" idx="17" hasCustomPrompt="1"/>
          </p:nvPr>
        </p:nvSpPr>
        <p:spPr>
          <a:xfrm>
            <a:off x="2255781" y="-1"/>
            <a:ext cx="1584700" cy="274320"/>
          </a:xfrm>
          <a:prstGeom prst="rect">
            <a:avLst/>
          </a:prstGeom>
        </p:spPr>
        <p:txBody>
          <a:bodyPr lIns="91440" tIns="91440" rIns="91440" bIns="91440" anchor="ctr"/>
          <a:lstStyle>
            <a:lvl1pPr marL="0" indent="0" algn="l">
              <a:buNone/>
              <a:defRPr b="1">
                <a:solidFill>
                  <a:schemeClr val="bg1"/>
                </a:solidFill>
                <a:latin typeface="Arial Narrow" charset="0"/>
                <a:ea typeface="Arial Narrow" charset="0"/>
                <a:cs typeface="Arial Narrow" charset="0"/>
              </a:defRPr>
            </a:lvl1pPr>
          </a:lstStyle>
          <a:p>
            <a:pPr lvl="0"/>
            <a:r>
              <a:rPr lang="en-US"/>
              <a:t>Section  No Highlight</a:t>
            </a:r>
          </a:p>
        </p:txBody>
      </p:sp>
      <p:sp>
        <p:nvSpPr>
          <p:cNvPr id="11" name="Content Placeholder 6"/>
          <p:cNvSpPr>
            <a:spLocks noGrp="1"/>
          </p:cNvSpPr>
          <p:nvPr>
            <p:ph sz="quarter" idx="18" hasCustomPrompt="1"/>
          </p:nvPr>
        </p:nvSpPr>
        <p:spPr>
          <a:xfrm>
            <a:off x="662607" y="7314"/>
            <a:ext cx="1407595" cy="256032"/>
          </a:xfrm>
          <a:prstGeom prst="rect">
            <a:avLst/>
          </a:prstGeom>
          <a:solidFill>
            <a:schemeClr val="bg1"/>
          </a:solidFill>
          <a:ln w="28575">
            <a:solidFill>
              <a:schemeClr val="accent6"/>
            </a:solidFill>
          </a:ln>
        </p:spPr>
        <p:txBody>
          <a:bodyPr lIns="91440" tIns="91440" rIns="91440" bIns="91440" anchor="ctr"/>
          <a:lstStyle>
            <a:lvl1pPr marL="0" indent="0" algn="l">
              <a:buNone/>
              <a:defRPr b="1">
                <a:solidFill>
                  <a:schemeClr val="tx1"/>
                </a:solidFill>
                <a:latin typeface="Arial Narrow" charset="0"/>
                <a:ea typeface="Arial Narrow" charset="0"/>
                <a:cs typeface="Arial Narrow" charset="0"/>
              </a:defRPr>
            </a:lvl1pPr>
          </a:lstStyle>
          <a:p>
            <a:pPr lvl="0"/>
            <a:r>
              <a:rPr lang="en-US"/>
              <a:t>Section Highlight</a:t>
            </a:r>
          </a:p>
        </p:txBody>
      </p:sp>
      <p:sp>
        <p:nvSpPr>
          <p:cNvPr id="12" name="Date Placeholder 2"/>
          <p:cNvSpPr>
            <a:spLocks noGrp="1"/>
          </p:cNvSpPr>
          <p:nvPr>
            <p:ph type="dt" sz="half" idx="2"/>
          </p:nvPr>
        </p:nvSpPr>
        <p:spPr>
          <a:xfrm>
            <a:off x="3877143" y="6400449"/>
            <a:ext cx="1417145" cy="457550"/>
          </a:xfrm>
          <a:prstGeom prst="rect">
            <a:avLst/>
          </a:prstGeom>
        </p:spPr>
        <p:txBody>
          <a:bodyPr vert="horz" lIns="91440" tIns="45720" rIns="91440" bIns="45720" rtlCol="0" anchor="ctr"/>
          <a:lstStyle>
            <a:lvl1pPr algn="ctr">
              <a:defRPr sz="675" i="0">
                <a:solidFill>
                  <a:schemeClr val="tx1">
                    <a:lumMod val="65000"/>
                    <a:lumOff val="35000"/>
                  </a:schemeClr>
                </a:solidFill>
                <a:latin typeface="Arial" charset="0"/>
                <a:ea typeface="Arial" charset="0"/>
                <a:cs typeface="Arial" charset="0"/>
              </a:defRPr>
            </a:lvl1pPr>
          </a:lstStyle>
          <a:p>
            <a:fld id="{EC6BD784-C8FB-47F3-9D7B-31AE2840CB13}" type="datetime1">
              <a:rPr lang="en-US" smtClean="0"/>
              <a:t>10/13/17</a:t>
            </a:fld>
            <a:endParaRPr lang="en-US"/>
          </a:p>
        </p:txBody>
      </p:sp>
    </p:spTree>
    <p:extLst>
      <p:ext uri="{BB962C8B-B14F-4D97-AF65-F5344CB8AC3E}">
        <p14:creationId xmlns:p14="http://schemas.microsoft.com/office/powerpoint/2010/main" val="1143047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750"/>
            </a:lvl1pPr>
          </a:lstStyle>
          <a:p>
            <a:fld id="{330EA680-D336-4FF7-8B7A-9848BB0A1C32}" type="slidenum">
              <a:rPr lang="en-US" smtClean="0"/>
              <a:t>‹#›</a:t>
            </a:fld>
            <a:endParaRPr lang="en-US"/>
          </a:p>
        </p:txBody>
      </p:sp>
      <p:sp>
        <p:nvSpPr>
          <p:cNvPr id="4" name="Footer Placeholder 3"/>
          <p:cNvSpPr>
            <a:spLocks noGrp="1"/>
          </p:cNvSpPr>
          <p:nvPr>
            <p:ph type="ftr" sz="quarter" idx="11"/>
          </p:nvPr>
        </p:nvSpPr>
        <p:spPr>
          <a:xfrm>
            <a:off x="662607" y="6400452"/>
            <a:ext cx="3565148" cy="457549"/>
          </a:xfrm>
          <a:prstGeom prst="rect">
            <a:avLst/>
          </a:prstGeom>
        </p:spPr>
        <p:txBody>
          <a:bodyPr/>
          <a:lstStyle/>
          <a:p>
            <a:endParaRPr lang="en-US"/>
          </a:p>
        </p:txBody>
      </p:sp>
      <p:sp>
        <p:nvSpPr>
          <p:cNvPr id="6" name="Text Placeholder 2"/>
          <p:cNvSpPr>
            <a:spLocks noGrp="1"/>
          </p:cNvSpPr>
          <p:nvPr>
            <p:ph idx="1" hasCustomPrompt="1"/>
          </p:nvPr>
        </p:nvSpPr>
        <p:spPr>
          <a:xfrm>
            <a:off x="662609" y="1578596"/>
            <a:ext cx="7852741" cy="4434840"/>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Click “indent more” to access additional text styles</a:t>
            </a:r>
          </a:p>
          <a:p>
            <a:pPr lvl="1"/>
            <a:r>
              <a:rPr lang="en-US"/>
              <a:t>Level 2 is a nested text bullet</a:t>
            </a:r>
          </a:p>
          <a:p>
            <a:pPr lvl="2"/>
            <a:r>
              <a:rPr lang="en-US"/>
              <a:t>Level 3 is a nested text bullet</a:t>
            </a:r>
          </a:p>
          <a:p>
            <a:pPr lvl="3"/>
            <a:r>
              <a:rPr lang="en-US"/>
              <a:t>Level 4 is an optional subhead</a:t>
            </a:r>
          </a:p>
          <a:p>
            <a:pPr lvl="4"/>
            <a:r>
              <a:rPr lang="en-US"/>
              <a:t>Level 5 is an optional short description</a:t>
            </a:r>
          </a:p>
          <a:p>
            <a:pPr lvl="5"/>
            <a:r>
              <a:rPr lang="en-US"/>
              <a:t>Level 6 is used for source information or footnotes</a:t>
            </a:r>
          </a:p>
        </p:txBody>
      </p:sp>
      <p:sp>
        <p:nvSpPr>
          <p:cNvPr id="8" name="Content Placeholder 6"/>
          <p:cNvSpPr>
            <a:spLocks noGrp="1"/>
          </p:cNvSpPr>
          <p:nvPr>
            <p:ph sz="quarter" idx="15" hasCustomPrompt="1"/>
          </p:nvPr>
        </p:nvSpPr>
        <p:spPr>
          <a:xfrm>
            <a:off x="662607" y="6056987"/>
            <a:ext cx="7852744" cy="234087"/>
          </a:xfrm>
          <a:prstGeom prst="rect">
            <a:avLst/>
          </a:prstGeom>
        </p:spPr>
        <p:txBody>
          <a:bodyPr anchor="b"/>
          <a:lstStyle>
            <a:lvl1pPr marL="0" indent="0" algn="ctr">
              <a:buNone/>
              <a:defRPr b="1">
                <a:solidFill>
                  <a:schemeClr val="accent5"/>
                </a:solidFill>
              </a:defRPr>
            </a:lvl1pPr>
          </a:lstStyle>
          <a:p>
            <a:pPr lvl="0"/>
            <a:r>
              <a:rPr lang="en-US"/>
              <a:t>This is your action caption</a:t>
            </a:r>
          </a:p>
        </p:txBody>
      </p:sp>
      <p:sp>
        <p:nvSpPr>
          <p:cNvPr id="9" name="Content Placeholder 6"/>
          <p:cNvSpPr>
            <a:spLocks noGrp="1"/>
          </p:cNvSpPr>
          <p:nvPr>
            <p:ph sz="quarter" idx="16" hasCustomPrompt="1"/>
          </p:nvPr>
        </p:nvSpPr>
        <p:spPr>
          <a:xfrm>
            <a:off x="6305703" y="-1"/>
            <a:ext cx="2209648" cy="274320"/>
          </a:xfrm>
          <a:prstGeom prst="rect">
            <a:avLst/>
          </a:prstGeom>
        </p:spPr>
        <p:txBody>
          <a:bodyPr anchor="ctr"/>
          <a:lstStyle>
            <a:lvl1pPr marL="0" indent="0" algn="r">
              <a:buNone/>
              <a:defRPr b="1">
                <a:solidFill>
                  <a:schemeClr val="bg1"/>
                </a:solidFill>
                <a:latin typeface="Arial Narrow" charset="0"/>
                <a:ea typeface="Arial Narrow" charset="0"/>
                <a:cs typeface="Arial Narrow" charset="0"/>
              </a:defRPr>
            </a:lvl1pPr>
          </a:lstStyle>
          <a:p>
            <a:pPr lvl="0"/>
            <a:r>
              <a:rPr lang="en-US"/>
              <a:t>PWS 2.1.2–2.1.8, 2.2.5, 2.2.8</a:t>
            </a:r>
          </a:p>
        </p:txBody>
      </p:sp>
      <p:sp>
        <p:nvSpPr>
          <p:cNvPr id="10" name="Content Placeholder 6"/>
          <p:cNvSpPr>
            <a:spLocks noGrp="1"/>
          </p:cNvSpPr>
          <p:nvPr>
            <p:ph sz="quarter" idx="17" hasCustomPrompt="1"/>
          </p:nvPr>
        </p:nvSpPr>
        <p:spPr>
          <a:xfrm>
            <a:off x="2255781" y="-1"/>
            <a:ext cx="1584700" cy="274320"/>
          </a:xfrm>
          <a:prstGeom prst="rect">
            <a:avLst/>
          </a:prstGeom>
        </p:spPr>
        <p:txBody>
          <a:bodyPr lIns="91440" tIns="91440" rIns="91440" bIns="91440" anchor="ctr"/>
          <a:lstStyle>
            <a:lvl1pPr marL="0" indent="0" algn="l">
              <a:buNone/>
              <a:defRPr b="1">
                <a:solidFill>
                  <a:schemeClr val="bg1"/>
                </a:solidFill>
                <a:latin typeface="Arial Narrow" charset="0"/>
                <a:ea typeface="Arial Narrow" charset="0"/>
                <a:cs typeface="Arial Narrow" charset="0"/>
              </a:defRPr>
            </a:lvl1pPr>
          </a:lstStyle>
          <a:p>
            <a:pPr lvl="0"/>
            <a:r>
              <a:rPr lang="en-US"/>
              <a:t>Section  No Highlight</a:t>
            </a:r>
          </a:p>
        </p:txBody>
      </p:sp>
      <p:sp>
        <p:nvSpPr>
          <p:cNvPr id="11" name="Content Placeholder 6"/>
          <p:cNvSpPr>
            <a:spLocks noGrp="1"/>
          </p:cNvSpPr>
          <p:nvPr>
            <p:ph sz="quarter" idx="18" hasCustomPrompt="1"/>
          </p:nvPr>
        </p:nvSpPr>
        <p:spPr>
          <a:xfrm>
            <a:off x="662607" y="7314"/>
            <a:ext cx="1407595" cy="256032"/>
          </a:xfrm>
          <a:prstGeom prst="rect">
            <a:avLst/>
          </a:prstGeom>
          <a:solidFill>
            <a:schemeClr val="bg1"/>
          </a:solidFill>
          <a:ln w="28575">
            <a:solidFill>
              <a:schemeClr val="accent6"/>
            </a:solidFill>
          </a:ln>
        </p:spPr>
        <p:txBody>
          <a:bodyPr lIns="91440" tIns="91440" rIns="91440" bIns="91440" anchor="ctr"/>
          <a:lstStyle>
            <a:lvl1pPr marL="0" indent="0" algn="l">
              <a:buNone/>
              <a:defRPr b="1">
                <a:solidFill>
                  <a:schemeClr val="tx1"/>
                </a:solidFill>
                <a:latin typeface="Arial Narrow" charset="0"/>
                <a:ea typeface="Arial Narrow" charset="0"/>
                <a:cs typeface="Arial Narrow" charset="0"/>
              </a:defRPr>
            </a:lvl1pPr>
          </a:lstStyle>
          <a:p>
            <a:pPr lvl="0"/>
            <a:r>
              <a:rPr lang="en-US"/>
              <a:t>Section Highlight</a:t>
            </a:r>
          </a:p>
        </p:txBody>
      </p:sp>
      <p:sp>
        <p:nvSpPr>
          <p:cNvPr id="12" name="Date Placeholder 2"/>
          <p:cNvSpPr>
            <a:spLocks noGrp="1"/>
          </p:cNvSpPr>
          <p:nvPr>
            <p:ph type="dt" sz="half" idx="2"/>
          </p:nvPr>
        </p:nvSpPr>
        <p:spPr>
          <a:xfrm>
            <a:off x="3877143" y="6400449"/>
            <a:ext cx="1417145" cy="457550"/>
          </a:xfrm>
          <a:prstGeom prst="rect">
            <a:avLst/>
          </a:prstGeom>
        </p:spPr>
        <p:txBody>
          <a:bodyPr vert="horz" lIns="91440" tIns="45720" rIns="91440" bIns="45720" rtlCol="0" anchor="ctr"/>
          <a:lstStyle>
            <a:lvl1pPr algn="ctr">
              <a:defRPr sz="675" i="0">
                <a:solidFill>
                  <a:schemeClr val="tx1">
                    <a:lumMod val="65000"/>
                    <a:lumOff val="35000"/>
                  </a:schemeClr>
                </a:solidFill>
                <a:latin typeface="Arial" charset="0"/>
                <a:ea typeface="Arial" charset="0"/>
                <a:cs typeface="Arial" charset="0"/>
              </a:defRPr>
            </a:lvl1pPr>
          </a:lstStyle>
          <a:p>
            <a:endParaRPr lang="en-US"/>
          </a:p>
        </p:txBody>
      </p:sp>
    </p:spTree>
    <p:extLst>
      <p:ext uri="{BB962C8B-B14F-4D97-AF65-F5344CB8AC3E}">
        <p14:creationId xmlns:p14="http://schemas.microsoft.com/office/powerpoint/2010/main" val="920750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F 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8" name="Content Placeholder 13"/>
          <p:cNvSpPr>
            <a:spLocks noGrp="1"/>
          </p:cNvSpPr>
          <p:nvPr>
            <p:ph sz="quarter" idx="16" hasCustomPrompt="1"/>
          </p:nvPr>
        </p:nvSpPr>
        <p:spPr>
          <a:xfrm>
            <a:off x="662607" y="1538288"/>
            <a:ext cx="7852741" cy="4554537"/>
          </a:xfrm>
        </p:spPr>
        <p:txBody>
          <a:bodyPr>
            <a:noAutofit/>
          </a:bodyPr>
          <a:lstStyle>
            <a:lvl1pPr>
              <a:defRPr baseline="0">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9"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0"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6"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F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15" name="Content Placeholder 13"/>
          <p:cNvSpPr>
            <a:spLocks noGrp="1"/>
          </p:cNvSpPr>
          <p:nvPr>
            <p:ph sz="quarter" idx="15" hasCustomPrompt="1"/>
          </p:nvPr>
        </p:nvSpPr>
        <p:spPr>
          <a:xfrm>
            <a:off x="4939553" y="1538288"/>
            <a:ext cx="3575796" cy="4554537"/>
          </a:xfrm>
        </p:spPr>
        <p:txBody>
          <a:bodyPr>
            <a:noAutofit/>
          </a:bodyPr>
          <a:lstStyle>
            <a:lvl1pPr>
              <a:defRPr>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8" name="Content Placeholder 13"/>
          <p:cNvSpPr>
            <a:spLocks noGrp="1"/>
          </p:cNvSpPr>
          <p:nvPr>
            <p:ph sz="quarter" idx="16" hasCustomPrompt="1"/>
          </p:nvPr>
        </p:nvSpPr>
        <p:spPr>
          <a:xfrm>
            <a:off x="662608" y="1538288"/>
            <a:ext cx="3575796" cy="4554537"/>
          </a:xfrm>
        </p:spPr>
        <p:txBody>
          <a:bodyPr>
            <a:noAutofit/>
          </a:bodyPr>
          <a:lstStyle>
            <a:lvl1pPr>
              <a:defRPr baseline="0">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10"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662606" y="6400450"/>
            <a:ext cx="3575798"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8032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F 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6" name="Content Placeholder 5"/>
          <p:cNvSpPr>
            <a:spLocks noGrp="1"/>
          </p:cNvSpPr>
          <p:nvPr>
            <p:ph sz="quarter" idx="12"/>
          </p:nvPr>
        </p:nvSpPr>
        <p:spPr>
          <a:xfrm>
            <a:off x="661988" y="1541930"/>
            <a:ext cx="7853362" cy="905435"/>
          </a:xfrm>
        </p:spPr>
        <p:txBody>
          <a:bodyPr/>
          <a:lstStyle>
            <a:lvl1pPr marL="0" indent="0">
              <a:buNone/>
              <a:defRPr b="1" cap="all" spc="100" baseline="0">
                <a:solidFill>
                  <a:schemeClr val="accent2"/>
                </a:solidFill>
              </a:defRPr>
            </a:lvl1pPr>
            <a:lvl2pPr marL="7938" indent="0">
              <a:spcBef>
                <a:spcPts val="600"/>
              </a:spcBef>
              <a:spcAft>
                <a:spcPts val="600"/>
              </a:spcAft>
              <a:buNone/>
              <a:tabLst/>
              <a:defRPr sz="1100" i="1">
                <a:latin typeface="Georgia" charset="0"/>
                <a:ea typeface="Georgia" charset="0"/>
                <a:cs typeface="Georgia" charset="0"/>
              </a:defRPr>
            </a:lvl2pPr>
          </a:lstStyle>
          <a:p>
            <a:pPr lvl="0"/>
            <a:r>
              <a:rPr lang="en-US" dirty="0"/>
              <a:t>Edit Master text styles</a:t>
            </a:r>
          </a:p>
          <a:p>
            <a:pPr lvl="1"/>
            <a:r>
              <a:rPr lang="en-US" dirty="0"/>
              <a:t>Second level</a:t>
            </a:r>
          </a:p>
        </p:txBody>
      </p:sp>
      <p:sp>
        <p:nvSpPr>
          <p:cNvPr id="8" name="Text Placeholder 4"/>
          <p:cNvSpPr>
            <a:spLocks noGrp="1"/>
          </p:cNvSpPr>
          <p:nvPr>
            <p:ph type="body" sz="quarter" idx="14" hasCustomPrompt="1"/>
          </p:nvPr>
        </p:nvSpPr>
        <p:spPr>
          <a:xfrm>
            <a:off x="662608" y="5876734"/>
            <a:ext cx="7852742" cy="414338"/>
          </a:xfrm>
        </p:spPr>
        <p:txBody>
          <a:bodyPr anchor="b">
            <a:noAutofit/>
          </a:bodyPr>
          <a:lstStyle>
            <a:lvl1pPr marL="0" indent="0">
              <a:buFont typeface="Arial" charse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10"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3276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F Two charts">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661988" y="2781557"/>
            <a:ext cx="3721408" cy="2773565"/>
          </a:xfrm>
        </p:spPr>
        <p:txBody>
          <a:bodyPr/>
          <a:lstStyle/>
          <a:p>
            <a:endParaRPr lang="en-US" dirty="0"/>
          </a:p>
        </p:txBody>
      </p:sp>
      <p:sp>
        <p:nvSpPr>
          <p:cNvPr id="11" name="Chart Placeholder 4"/>
          <p:cNvSpPr>
            <a:spLocks noGrp="1"/>
          </p:cNvSpPr>
          <p:nvPr>
            <p:ph type="chart" sz="quarter" idx="13"/>
          </p:nvPr>
        </p:nvSpPr>
        <p:spPr>
          <a:xfrm>
            <a:off x="4793941" y="2780284"/>
            <a:ext cx="3721408" cy="2773565"/>
          </a:xfrm>
        </p:spPr>
        <p:txBody>
          <a:bodyPr/>
          <a:lstStyle/>
          <a:p>
            <a:endParaRPr lang="en-US" dirty="0"/>
          </a:p>
        </p:txBody>
      </p:sp>
      <p:sp>
        <p:nvSpPr>
          <p:cNvPr id="16" name="Text Placeholder 4"/>
          <p:cNvSpPr>
            <a:spLocks noGrp="1"/>
          </p:cNvSpPr>
          <p:nvPr>
            <p:ph type="body" sz="quarter" idx="14" hasCustomPrompt="1"/>
          </p:nvPr>
        </p:nvSpPr>
        <p:spPr>
          <a:xfrm>
            <a:off x="662608" y="5876734"/>
            <a:ext cx="7852742" cy="414338"/>
          </a:xfrm>
        </p:spPr>
        <p:txBody>
          <a:bodyPr anchor="b">
            <a:normAutofit/>
          </a:bodyPr>
          <a:lstStyle>
            <a:lvl1pPr marL="0" inden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4" name="Text Placeholder 3"/>
          <p:cNvSpPr>
            <a:spLocks noGrp="1"/>
          </p:cNvSpPr>
          <p:nvPr>
            <p:ph type="body" sz="quarter" idx="17" hasCustomPrompt="1"/>
          </p:nvPr>
        </p:nvSpPr>
        <p:spPr>
          <a:xfrm>
            <a:off x="661988" y="1571430"/>
            <a:ext cx="7853362" cy="110648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p:txBody>
      </p:sp>
      <p:sp>
        <p:nvSpPr>
          <p:cNvPr id="6" name="Title 5"/>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13"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4"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64755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Restricted">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1" name="TextBox 10"/>
          <p:cNvSpPr txBox="1"/>
          <p:nvPr userDrawn="1"/>
        </p:nvSpPr>
        <p:spPr>
          <a:xfrm>
            <a:off x="284308" y="837560"/>
            <a:ext cx="2919933" cy="207749"/>
          </a:xfrm>
          <a:prstGeom prst="rect">
            <a:avLst/>
          </a:prstGeom>
          <a:solidFill>
            <a:schemeClr val="tx1"/>
          </a:solidFill>
        </p:spPr>
        <p:txBody>
          <a:bodyPr wrap="square" rtlCol="0">
            <a:spAutoFit/>
          </a:bodyPr>
          <a:lstStyle/>
          <a:p>
            <a:pPr algn="ctr"/>
            <a:r>
              <a:rPr lang="en-US" sz="750" cap="all" spc="100" dirty="0">
                <a:solidFill>
                  <a:schemeClr val="bg1"/>
                </a:solidFill>
              </a:rPr>
              <a:t>Booz Allen Hamilton </a:t>
            </a:r>
            <a:r>
              <a:rPr lang="en-US" sz="750" cap="all" spc="100" dirty="0">
                <a:solidFill>
                  <a:srgbClr val="F7A81B"/>
                </a:solidFill>
              </a:rPr>
              <a:t>restricted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0659" y="304600"/>
            <a:ext cx="2296668" cy="25450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F photo/wide chart/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dirty="0"/>
              <a:t>This is an optional smaller point size for when you need longer headlines. Please limit to no more than 2 lines.</a:t>
            </a:r>
          </a:p>
        </p:txBody>
      </p:sp>
      <p:sp>
        <p:nvSpPr>
          <p:cNvPr id="6" name="Text Placeholder 5"/>
          <p:cNvSpPr>
            <a:spLocks noGrp="1"/>
          </p:cNvSpPr>
          <p:nvPr>
            <p:ph type="body" sz="quarter" idx="12" hasCustomPrompt="1"/>
          </p:nvPr>
        </p:nvSpPr>
        <p:spPr>
          <a:xfrm>
            <a:off x="661988" y="1571705"/>
            <a:ext cx="7853362" cy="61559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7" name="Picture Placeholder 3"/>
          <p:cNvSpPr>
            <a:spLocks noGrp="1"/>
          </p:cNvSpPr>
          <p:nvPr>
            <p:ph type="pic" sz="quarter" idx="18" hasCustomPrompt="1"/>
          </p:nvPr>
        </p:nvSpPr>
        <p:spPr>
          <a:xfrm>
            <a:off x="661988" y="2308122"/>
            <a:ext cx="7853362" cy="3971504"/>
          </a:xfrm>
        </p:spPr>
        <p:txBody>
          <a:bodyPr/>
          <a:lstStyle/>
          <a:p>
            <a:r>
              <a:rPr lang="en-US" dirty="0"/>
              <a:t>Click to </a:t>
            </a:r>
            <a:r>
              <a:rPr lang="en-US"/>
              <a:t>add chart/picture/graphic</a:t>
            </a:r>
            <a:endParaRPr lang="en-US" dirty="0"/>
          </a:p>
        </p:txBody>
      </p:sp>
      <p:sp>
        <p:nvSpPr>
          <p:cNvPr id="10"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8"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1396210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F Content Callout/Quote Layout">
    <p:spTree>
      <p:nvGrpSpPr>
        <p:cNvPr id="1" name=""/>
        <p:cNvGrpSpPr/>
        <p:nvPr/>
      </p:nvGrpSpPr>
      <p:grpSpPr>
        <a:xfrm>
          <a:off x="0" y="0"/>
          <a:ext cx="0" cy="0"/>
          <a:chOff x="0" y="0"/>
          <a:chExt cx="0" cy="0"/>
        </a:xfrm>
      </p:grpSpPr>
      <p:sp>
        <p:nvSpPr>
          <p:cNvPr id="7" name="Content Placeholder 13"/>
          <p:cNvSpPr>
            <a:spLocks noGrp="1"/>
          </p:cNvSpPr>
          <p:nvPr>
            <p:ph sz="quarter" idx="16" hasCustomPrompt="1"/>
          </p:nvPr>
        </p:nvSpPr>
        <p:spPr>
          <a:xfrm>
            <a:off x="3236913" y="1547253"/>
            <a:ext cx="5278435" cy="4629710"/>
          </a:xfrm>
        </p:spPr>
        <p:txBody>
          <a:bodyPr>
            <a:noAutofit/>
          </a:bodyPr>
          <a:lstStyle>
            <a:lvl1pPr>
              <a:defRPr sz="1200" baseline="0">
                <a:solidFill>
                  <a:schemeClr val="tx1"/>
                </a:solidFill>
              </a:defRPr>
            </a:lvl1pPr>
            <a:lvl2pPr>
              <a:defRPr sz="1200"/>
            </a:lvl2pPr>
            <a:lvl3pPr>
              <a:defRPr sz="1200"/>
            </a:lvl3pPr>
            <a:lvl4pPr>
              <a:spcBef>
                <a:spcPts val="1800"/>
              </a:spcBef>
              <a:defRPr sz="1200"/>
            </a:lvl4pPr>
            <a:lvl5pPr>
              <a:defRPr sz="1100"/>
            </a:lvl5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6" name="Text Placeholder 5"/>
          <p:cNvSpPr>
            <a:spLocks noGrp="1"/>
          </p:cNvSpPr>
          <p:nvPr>
            <p:ph type="body" sz="quarter" idx="12" hasCustomPrompt="1"/>
          </p:nvPr>
        </p:nvSpPr>
        <p:spPr>
          <a:xfrm>
            <a:off x="668833" y="1547253"/>
            <a:ext cx="2287350" cy="4637087"/>
          </a:xfrm>
        </p:spPr>
        <p:txBody>
          <a:bodyPr>
            <a:noAutofit/>
          </a:bodyPr>
          <a:lstStyle>
            <a:lvl1pPr marL="0" indent="0">
              <a:buNone/>
              <a:defRPr>
                <a:solidFill>
                  <a:schemeClr val="accent4"/>
                </a:solidFill>
              </a:defRPr>
            </a:lvl1pPr>
            <a:lvl6pPr marL="0" indent="0">
              <a:buFontTx/>
              <a:buNone/>
              <a:defRPr baseline="0"/>
            </a:lvl6pPr>
            <a:lvl7pPr marL="0" indent="0">
              <a:lnSpc>
                <a:spcPct val="100000"/>
              </a:lnSpc>
              <a:spcBef>
                <a:spcPts val="600"/>
              </a:spcBef>
              <a:buFontTx/>
              <a:buNone/>
              <a:defRPr sz="1600" baseline="0">
                <a:solidFill>
                  <a:schemeClr val="accent2"/>
                </a:solidFill>
              </a:defRPr>
            </a:lvl7pPr>
          </a:lstStyle>
          <a:p>
            <a:pPr lvl="0"/>
            <a:r>
              <a:rPr lang="en-US" b="0" i="1" cap="none" spc="0" dirty="0">
                <a:latin typeface="Georgia" charset="0"/>
                <a:ea typeface="Georgia" charset="0"/>
                <a:cs typeface="Georgia" charset="0"/>
              </a:rPr>
              <a:t>Call out goes here. This is a pull quote or description for a chart or graphic.</a:t>
            </a:r>
          </a:p>
        </p:txBody>
      </p:sp>
      <p:sp>
        <p:nvSpPr>
          <p:cNvPr id="10"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8"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0560071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F Cha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13" name="Chart Placeholder 12"/>
          <p:cNvSpPr>
            <a:spLocks noGrp="1"/>
          </p:cNvSpPr>
          <p:nvPr>
            <p:ph type="chart" sz="quarter" idx="13"/>
          </p:nvPr>
        </p:nvSpPr>
        <p:spPr>
          <a:xfrm>
            <a:off x="4342006" y="1570275"/>
            <a:ext cx="4173343" cy="4397375"/>
          </a:xfrm>
        </p:spPr>
        <p:txBody>
          <a:bodyPr/>
          <a:lstStyle/>
          <a:p>
            <a:endParaRPr lang="en-US"/>
          </a:p>
        </p:txBody>
      </p:sp>
      <p:sp>
        <p:nvSpPr>
          <p:cNvPr id="8" name="Text Placeholder 4"/>
          <p:cNvSpPr>
            <a:spLocks noGrp="1"/>
          </p:cNvSpPr>
          <p:nvPr>
            <p:ph type="body" sz="quarter" idx="14" hasCustomPrompt="1"/>
          </p:nvPr>
        </p:nvSpPr>
        <p:spPr>
          <a:xfrm>
            <a:off x="4342006" y="5876734"/>
            <a:ext cx="4173344" cy="414338"/>
          </a:xfrm>
        </p:spPr>
        <p:txBody>
          <a:bodyPr anchor="b">
            <a:normAutofit/>
          </a:bodyPr>
          <a:lstStyle>
            <a:lvl1pPr marL="0" inden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6" name="Text Placeholder 5"/>
          <p:cNvSpPr>
            <a:spLocks noGrp="1"/>
          </p:cNvSpPr>
          <p:nvPr>
            <p:ph type="body" sz="quarter" idx="16" hasCustomPrompt="1"/>
          </p:nvPr>
        </p:nvSpPr>
        <p:spPr>
          <a:xfrm>
            <a:off x="661988" y="1587881"/>
            <a:ext cx="3379660" cy="427549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p:txBody>
      </p:sp>
      <p:sp>
        <p:nvSpPr>
          <p:cNvPr id="11"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2"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856591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F 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dirty="0"/>
              <a:t>Thank you</a:t>
            </a:r>
          </a:p>
        </p:txBody>
      </p:sp>
      <p:sp>
        <p:nvSpPr>
          <p:cNvPr id="6" name="Text Placeholder 5"/>
          <p:cNvSpPr>
            <a:spLocks noGrp="1"/>
          </p:cNvSpPr>
          <p:nvPr>
            <p:ph type="body" sz="quarter" idx="12" hasCustomPrompt="1"/>
          </p:nvPr>
        </p:nvSpPr>
        <p:spPr>
          <a:xfrm>
            <a:off x="662608" y="1549400"/>
            <a:ext cx="7852741" cy="803275"/>
          </a:xfrm>
        </p:spPr>
        <p:txBody>
          <a:bodyPr/>
          <a:lstStyle>
            <a:lvl1pPr marL="0" indent="0">
              <a:buNone/>
              <a:defRPr b="0" cap="none" spc="0" baseline="0">
                <a:solidFill>
                  <a:schemeClr val="tx1"/>
                </a:solidFill>
                <a:latin typeface="Calibri" charset="0"/>
                <a:ea typeface="Calibri" charset="0"/>
                <a:cs typeface="Calibri" charset="0"/>
              </a:defRPr>
            </a:lvl1pPr>
          </a:lstStyle>
          <a:p>
            <a:pPr lvl="0"/>
            <a:r>
              <a:rPr lang="en-US" dirty="0"/>
              <a:t>For more information about XXX, contact…</a:t>
            </a:r>
          </a:p>
        </p:txBody>
      </p:sp>
      <p:sp>
        <p:nvSpPr>
          <p:cNvPr id="19" name="Picture Placeholder 18"/>
          <p:cNvSpPr>
            <a:spLocks noGrp="1"/>
          </p:cNvSpPr>
          <p:nvPr>
            <p:ph type="pic" sz="quarter" idx="13"/>
          </p:nvPr>
        </p:nvSpPr>
        <p:spPr>
          <a:xfrm>
            <a:off x="662608" y="2487427"/>
            <a:ext cx="1737360" cy="1737360"/>
          </a:xfrm>
        </p:spPr>
        <p:txBody>
          <a:bodyPr/>
          <a:lstStyle/>
          <a:p>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p>
            <a:endParaRPr lang="en-US" dirty="0"/>
          </a:p>
        </p:txBody>
      </p:sp>
      <p:sp>
        <p:nvSpPr>
          <p:cNvPr id="32" name="Picture Placeholder 18"/>
          <p:cNvSpPr>
            <a:spLocks noGrp="1"/>
          </p:cNvSpPr>
          <p:nvPr>
            <p:ph type="pic" sz="quarter" idx="17"/>
          </p:nvPr>
        </p:nvSpPr>
        <p:spPr>
          <a:xfrm>
            <a:off x="4711732" y="2487427"/>
            <a:ext cx="1737360" cy="1737360"/>
          </a:xfrm>
        </p:spPr>
        <p:txBody>
          <a:bodyPr/>
          <a:lstStyle/>
          <a:p>
            <a:endParaRPr lang="en-US" dirty="0"/>
          </a:p>
        </p:txBody>
      </p:sp>
      <p:sp>
        <p:nvSpPr>
          <p:cNvPr id="34" name="Picture Placeholder 18"/>
          <p:cNvSpPr>
            <a:spLocks noGrp="1"/>
          </p:cNvSpPr>
          <p:nvPr>
            <p:ph type="pic" sz="quarter" idx="19"/>
          </p:nvPr>
        </p:nvSpPr>
        <p:spPr>
          <a:xfrm>
            <a:off x="6736294" y="2487427"/>
            <a:ext cx="1737360" cy="1737360"/>
          </a:xfrm>
        </p:spPr>
        <p:txBody>
          <a:bodyPr/>
          <a:lstStyle/>
          <a:p>
            <a:endParaRPr lang="en-US" dirty="0"/>
          </a:p>
        </p:txBody>
      </p:sp>
      <p:sp>
        <p:nvSpPr>
          <p:cNvPr id="37" name="Text Placeholder 5"/>
          <p:cNvSpPr>
            <a:spLocks noGrp="1"/>
          </p:cNvSpPr>
          <p:nvPr>
            <p:ph type="body" sz="quarter" idx="21" hasCustomPrompt="1"/>
          </p:nvPr>
        </p:nvSpPr>
        <p:spPr>
          <a:xfrm>
            <a:off x="662608" y="6162729"/>
            <a:ext cx="7852741" cy="345297"/>
          </a:xfrm>
        </p:spPr>
        <p:txBody>
          <a:bodyPr>
            <a:noAutofit/>
          </a:bodyPr>
          <a:lstStyle>
            <a:lvl1pPr marL="0" indent="0">
              <a:buNone/>
              <a:defRPr sz="1400" b="1" cap="none" spc="100" baseline="0">
                <a:solidFill>
                  <a:schemeClr val="accent1"/>
                </a:solidFill>
              </a:defRPr>
            </a:lvl1pPr>
          </a:lstStyle>
          <a:p>
            <a:r>
              <a:rPr lang="en-US" dirty="0"/>
              <a:t>BOOZALLEN.COM/CAPABILITY</a:t>
            </a:r>
          </a:p>
        </p:txBody>
      </p:sp>
      <p:sp>
        <p:nvSpPr>
          <p:cNvPr id="16" name="Text Placeholder 5"/>
          <p:cNvSpPr>
            <a:spLocks noGrp="1"/>
          </p:cNvSpPr>
          <p:nvPr>
            <p:ph type="body" sz="quarter" idx="22" hasCustomPrompt="1"/>
          </p:nvPr>
        </p:nvSpPr>
        <p:spPr>
          <a:xfrm>
            <a:off x="2687170"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7" name="Text Placeholder 5"/>
          <p:cNvSpPr>
            <a:spLocks noGrp="1"/>
          </p:cNvSpPr>
          <p:nvPr>
            <p:ph type="body" sz="quarter" idx="23" hasCustomPrompt="1"/>
          </p:nvPr>
        </p:nvSpPr>
        <p:spPr>
          <a:xfrm>
            <a:off x="4711732"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8" name="Text Placeholder 5"/>
          <p:cNvSpPr>
            <a:spLocks noGrp="1"/>
          </p:cNvSpPr>
          <p:nvPr>
            <p:ph type="body" sz="quarter" idx="24" hasCustomPrompt="1"/>
          </p:nvPr>
        </p:nvSpPr>
        <p:spPr>
          <a:xfrm>
            <a:off x="6736294"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23"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24" name="Footer Placeholder 13"/>
          <p:cNvSpPr>
            <a:spLocks noGrp="1"/>
          </p:cNvSpPr>
          <p:nvPr>
            <p:ph type="ftr" sz="quarter" idx="3"/>
          </p:nvPr>
        </p:nvSpPr>
        <p:spPr>
          <a:xfrm>
            <a:off x="662606" y="6400450"/>
            <a:ext cx="3565149"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15"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92967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 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212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 Subsection + Content">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8" name="Text Placeholder 2"/>
          <p:cNvSpPr>
            <a:spLocks noGrp="1"/>
          </p:cNvSpPr>
          <p:nvPr>
            <p:ph idx="1" hasCustomPrompt="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Title 1"/>
          <p:cNvSpPr>
            <a:spLocks noGrp="1"/>
          </p:cNvSpPr>
          <p:nvPr>
            <p:ph type="title"/>
          </p:nvPr>
        </p:nvSpPr>
        <p:spPr>
          <a:xfrm>
            <a:off x="628650" y="1027673"/>
            <a:ext cx="2456194" cy="1325563"/>
          </a:xfrm>
        </p:spPr>
        <p:txBody>
          <a:bodyPr/>
          <a:lstStyle/>
          <a:p>
            <a:r>
              <a:rPr lang="en-US" dirty="0"/>
              <a:t>Click to edit Master title style</a:t>
            </a:r>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 FC Subsection + Content">
    <p:spTree>
      <p:nvGrpSpPr>
        <p:cNvPr id="1" name=""/>
        <p:cNvGrpSpPr/>
        <p:nvPr/>
      </p:nvGrpSpPr>
      <p:grpSpPr>
        <a:xfrm>
          <a:off x="0" y="0"/>
          <a:ext cx="0" cy="0"/>
          <a:chOff x="0" y="0"/>
          <a:chExt cx="0" cy="0"/>
        </a:xfrm>
      </p:grpSpPr>
      <p:sp>
        <p:nvSpPr>
          <p:cNvPr id="6" name="Rectangle 5"/>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8" name="Text Placeholder 2"/>
          <p:cNvSpPr>
            <a:spLocks noGrp="1"/>
          </p:cNvSpPr>
          <p:nvPr>
            <p:ph idx="1" hasCustomPrompt="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 Subsection + Content Small">
    <p:spTree>
      <p:nvGrpSpPr>
        <p:cNvPr id="1" name=""/>
        <p:cNvGrpSpPr/>
        <p:nvPr/>
      </p:nvGrpSpPr>
      <p:grpSpPr>
        <a:xfrm>
          <a:off x="0" y="0"/>
          <a:ext cx="0" cy="0"/>
          <a:chOff x="0" y="0"/>
          <a:chExt cx="0" cy="0"/>
        </a:xfrm>
      </p:grpSpPr>
      <p:sp>
        <p:nvSpPr>
          <p:cNvPr id="6" name="Content Placeholder 13"/>
          <p:cNvSpPr>
            <a:spLocks noGrp="1"/>
          </p:cNvSpPr>
          <p:nvPr>
            <p:ph sz="quarter" idx="16" hasCustomPrompt="1"/>
          </p:nvPr>
        </p:nvSpPr>
        <p:spPr>
          <a:xfrm>
            <a:off x="3704734" y="1027324"/>
            <a:ext cx="4810614" cy="5149639"/>
          </a:xfrm>
        </p:spPr>
        <p:txBody>
          <a:bodyPr>
            <a:noAutofit/>
          </a:bodyPr>
          <a:lstStyle>
            <a:lvl1pPr>
              <a:defRPr sz="1200" baseline="0">
                <a:solidFill>
                  <a:schemeClr val="tx1"/>
                </a:solidFill>
              </a:defRPr>
            </a:lvl1pPr>
            <a:lvl2pPr>
              <a:defRPr sz="1200"/>
            </a:lvl2pPr>
            <a:lvl3pPr>
              <a:defRPr sz="1200"/>
            </a:lvl3pPr>
            <a:lvl4pPr>
              <a:spcBef>
                <a:spcPts val="1800"/>
              </a:spcBef>
              <a:defRPr sz="1100"/>
            </a:lvl4pPr>
            <a:lvl5pPr>
              <a:defRPr sz="1000"/>
            </a:lvl5pPr>
            <a:lvl6pPr>
              <a:defRPr sz="900"/>
            </a:lvl6pPr>
          </a:lstStyle>
          <a:p>
            <a:pPr lvl="0"/>
            <a:r>
              <a:rPr lang="en-US" dirty="0"/>
              <a:t>Level 1 is used for body text. The bullet is optional and may be removed. Click “indent more” to access additional text styles.</a:t>
            </a:r>
          </a:p>
          <a:p>
            <a:pPr lvl="1"/>
            <a:r>
              <a:rPr lang="en-US" dirty="0"/>
              <a:t>Second level is a nested text bullet</a:t>
            </a:r>
          </a:p>
          <a:p>
            <a:pPr lvl="2"/>
            <a:r>
              <a:rPr lang="en-US" dirty="0"/>
              <a:t>Third level is a nested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 FC Subsection + Content SF">
    <p:spTree>
      <p:nvGrpSpPr>
        <p:cNvPr id="1" name=""/>
        <p:cNvGrpSpPr/>
        <p:nvPr/>
      </p:nvGrpSpPr>
      <p:grpSpPr>
        <a:xfrm>
          <a:off x="0" y="0"/>
          <a:ext cx="0" cy="0"/>
          <a:chOff x="0" y="0"/>
          <a:chExt cx="0" cy="0"/>
        </a:xfrm>
      </p:grpSpPr>
      <p:sp>
        <p:nvSpPr>
          <p:cNvPr id="6" name="Rectangle 5"/>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10" name="Content Placeholder 13"/>
          <p:cNvSpPr>
            <a:spLocks noGrp="1"/>
          </p:cNvSpPr>
          <p:nvPr>
            <p:ph sz="quarter" idx="16" hasCustomPrompt="1"/>
          </p:nvPr>
        </p:nvSpPr>
        <p:spPr>
          <a:xfrm>
            <a:off x="3704734" y="1027324"/>
            <a:ext cx="4810614" cy="5149639"/>
          </a:xfrm>
        </p:spPr>
        <p:txBody>
          <a:bodyPr>
            <a:noAutofit/>
          </a:bodyPr>
          <a:lstStyle>
            <a:lvl1pPr>
              <a:defRPr sz="1200" baseline="0">
                <a:solidFill>
                  <a:schemeClr val="tx1"/>
                </a:solidFill>
              </a:defRPr>
            </a:lvl1pPr>
            <a:lvl2pPr>
              <a:defRPr sz="1200"/>
            </a:lvl2pPr>
            <a:lvl3pPr>
              <a:defRPr sz="1200" baseline="0">
                <a:solidFill>
                  <a:schemeClr val="tx1"/>
                </a:solidFill>
              </a:defRPr>
            </a:lvl3pPr>
            <a:lvl4pPr>
              <a:spcBef>
                <a:spcPts val="1800"/>
              </a:spcBef>
              <a:defRPr sz="1100"/>
            </a:lvl4pPr>
            <a:lvl5pPr>
              <a:defRPr sz="1000"/>
            </a:lvl5pPr>
            <a:lvl6pPr>
              <a:defRPr sz="900"/>
            </a:lvl6pPr>
          </a:lstStyle>
          <a:p>
            <a:pPr lvl="0"/>
            <a:r>
              <a:rPr lang="en-US" dirty="0"/>
              <a:t>Level 1 is used for body text. The bullet is optional and may be removed. Click “indent more” to access additional text styles.</a:t>
            </a:r>
          </a:p>
          <a:p>
            <a:pPr lvl="1"/>
            <a:r>
              <a:rPr lang="en-US" dirty="0"/>
              <a:t>Second level is a nested text bullet</a:t>
            </a:r>
          </a:p>
          <a:p>
            <a:pPr lvl="2"/>
            <a:r>
              <a:rPr lang="en-US" dirty="0"/>
              <a:t>Third level is a nested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LI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Content Placeholder 2"/>
          <p:cNvSpPr>
            <a:spLocks noGrp="1"/>
          </p:cNvSpPr>
          <p:nvPr>
            <p:ph idx="1" hasCustomPrompt="1"/>
          </p:nvPr>
        </p:nvSpPr>
        <p:spPr/>
        <p:txBody>
          <a:bodyPr/>
          <a:lstStyle>
            <a:lvl1pPr marL="0" indent="0">
              <a:spcBef>
                <a:spcPts val="1800"/>
              </a:spcBef>
              <a:buNone/>
              <a:defRPr cap="all" spc="100" baseline="0"/>
            </a:lvl1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Cobranded">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0659" y="304600"/>
            <a:ext cx="2296668" cy="254508"/>
          </a:xfrm>
          <a:prstGeom prst="rect">
            <a:avLst/>
          </a:prstGeom>
        </p:spPr>
      </p:pic>
      <p:sp>
        <p:nvSpPr>
          <p:cNvPr id="5" name="Picture Placeholder 4"/>
          <p:cNvSpPr>
            <a:spLocks noGrp="1"/>
          </p:cNvSpPr>
          <p:nvPr>
            <p:ph type="pic" sz="quarter" idx="12" hasCustomPrompt="1"/>
          </p:nvPr>
        </p:nvSpPr>
        <p:spPr>
          <a:xfrm>
            <a:off x="282575" y="304819"/>
            <a:ext cx="1225550" cy="368300"/>
          </a:xfrm>
        </p:spPr>
        <p:txBody>
          <a:bodyPr/>
          <a:lstStyle>
            <a:lvl1pPr marL="0" indent="0">
              <a:buNone/>
              <a:defRPr baseline="0"/>
            </a:lvl1pPr>
          </a:lstStyle>
          <a:p>
            <a:r>
              <a:rPr lang="en-US" dirty="0"/>
              <a:t>Insert logo</a:t>
            </a:r>
          </a:p>
        </p:txBody>
      </p:sp>
      <p:sp>
        <p:nvSpPr>
          <p:cNvPr id="10" name="Picture Placeholder 4"/>
          <p:cNvSpPr>
            <a:spLocks noGrp="1"/>
          </p:cNvSpPr>
          <p:nvPr>
            <p:ph type="pic" sz="quarter" idx="13" hasCustomPrompt="1"/>
          </p:nvPr>
        </p:nvSpPr>
        <p:spPr>
          <a:xfrm>
            <a:off x="1648238" y="304819"/>
            <a:ext cx="1225550" cy="368300"/>
          </a:xfrm>
        </p:spPr>
        <p:txBody>
          <a:bodyPr/>
          <a:lstStyle>
            <a:lvl1pPr marL="0" indent="0">
              <a:buNone/>
              <a:defRPr baseline="0"/>
            </a:lvl1pPr>
          </a:lstStyle>
          <a:p>
            <a:r>
              <a:rPr lang="en-US"/>
              <a:t>Insert logo</a:t>
            </a:r>
            <a:endParaRPr lang="en-US" dirty="0"/>
          </a:p>
        </p:txBody>
      </p:sp>
      <p:sp>
        <p:nvSpPr>
          <p:cNvPr id="11" name="Picture Placeholder 4"/>
          <p:cNvSpPr>
            <a:spLocks noGrp="1"/>
          </p:cNvSpPr>
          <p:nvPr>
            <p:ph type="pic" sz="quarter" idx="14" hasCustomPrompt="1"/>
          </p:nvPr>
        </p:nvSpPr>
        <p:spPr>
          <a:xfrm>
            <a:off x="3013901" y="304819"/>
            <a:ext cx="1225550" cy="368300"/>
          </a:xfrm>
        </p:spPr>
        <p:txBody>
          <a:bodyPr/>
          <a:lstStyle>
            <a:lvl1pPr marL="0" indent="0">
              <a:buNone/>
              <a:defRPr baseline="0"/>
            </a:lvl1pPr>
          </a:lstStyle>
          <a:p>
            <a:r>
              <a:rPr lang="en-US"/>
              <a:t>Insert logo</a:t>
            </a:r>
            <a:endParaRPr lang="en-US" dirty="0"/>
          </a:p>
        </p:txBody>
      </p:sp>
      <p:sp>
        <p:nvSpPr>
          <p:cNvPr id="12" name="Rectangle 11"/>
          <p:cNvSpPr/>
          <p:nvPr userDrawn="1"/>
        </p:nvSpPr>
        <p:spPr>
          <a:xfrm>
            <a:off x="202455" y="73768"/>
            <a:ext cx="1827593" cy="230832"/>
          </a:xfrm>
          <a:prstGeom prst="rect">
            <a:avLst/>
          </a:prstGeom>
        </p:spPr>
        <p:txBody>
          <a:bodyPr wrap="square">
            <a:spAutoFit/>
          </a:bodyPr>
          <a:lstStyle/>
          <a:p>
            <a:r>
              <a:rPr lang="en-US" sz="900" i="1" dirty="0">
                <a:latin typeface="Calibri" charset="0"/>
                <a:ea typeface="Calibri" charset="0"/>
                <a:cs typeface="Calibri" charset="0"/>
              </a:rPr>
              <a:t>In partnership with</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LI FC Agenda">
    <p:spTree>
      <p:nvGrpSpPr>
        <p:cNvPr id="1" name=""/>
        <p:cNvGrpSpPr/>
        <p:nvPr/>
      </p:nvGrpSpPr>
      <p:grpSpPr>
        <a:xfrm>
          <a:off x="0" y="0"/>
          <a:ext cx="0" cy="0"/>
          <a:chOff x="0" y="0"/>
          <a:chExt cx="0" cy="0"/>
        </a:xfrm>
      </p:grpSpPr>
      <p:sp>
        <p:nvSpPr>
          <p:cNvPr id="6" name="Rectangle 5"/>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agenda</a:t>
            </a:r>
          </a:p>
        </p:txBody>
      </p:sp>
      <p:sp>
        <p:nvSpPr>
          <p:cNvPr id="3" name="Content Placeholder 2"/>
          <p:cNvSpPr>
            <a:spLocks noGrp="1"/>
          </p:cNvSpPr>
          <p:nvPr>
            <p:ph idx="1" hasCustomPrompt="1"/>
          </p:nvPr>
        </p:nvSpPr>
        <p:spPr/>
        <p:txBody>
          <a:bodyPr/>
          <a:lstStyle>
            <a:lvl1pPr marL="0" indent="0">
              <a:spcBef>
                <a:spcPts val="1800"/>
              </a:spcBef>
              <a:buNone/>
              <a:defRPr cap="all" spc="100" baseline="0"/>
            </a:lvl1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LI TO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3" name="Content Placeholder 2"/>
          <p:cNvSpPr>
            <a:spLocks noGrp="1"/>
          </p:cNvSpPr>
          <p:nvPr>
            <p:ph idx="1" hasCustomPrompt="1"/>
          </p:nvPr>
        </p:nvSpPr>
        <p:spPr/>
        <p:txBody>
          <a:bodyPr/>
          <a:lstStyle>
            <a:lvl1pPr marL="0" indent="0">
              <a:spcBef>
                <a:spcPts val="1800"/>
              </a:spcBef>
              <a:buNone/>
              <a:defRPr i="1" cap="none" spc="0" baseline="0">
                <a:latin typeface="Georgia" charset="0"/>
                <a:ea typeface="Georgia" charset="0"/>
                <a:cs typeface="Georgia" charset="0"/>
              </a:defRPr>
            </a:lvl1pPr>
            <a:lvl2pPr marL="457200" indent="0">
              <a:spcBef>
                <a:spcPts val="1200"/>
              </a:spcBef>
              <a:buNone/>
              <a:tabLst/>
              <a:defRPr sz="1200"/>
            </a:lvl2pPr>
          </a:lstStyle>
          <a:p>
            <a:pPr lvl="0"/>
            <a:r>
              <a:rPr lang="en-US" dirty="0"/>
              <a:t>Section 1</a:t>
            </a:r>
          </a:p>
          <a:p>
            <a:pPr lvl="1"/>
            <a:r>
              <a:rPr lang="en-US" dirty="0"/>
              <a:t>Subsection</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LI FC TOC">
    <p:spTree>
      <p:nvGrpSpPr>
        <p:cNvPr id="1" name=""/>
        <p:cNvGrpSpPr/>
        <p:nvPr/>
      </p:nvGrpSpPr>
      <p:grpSpPr>
        <a:xfrm>
          <a:off x="0" y="0"/>
          <a:ext cx="0" cy="0"/>
          <a:chOff x="0" y="0"/>
          <a:chExt cx="0" cy="0"/>
        </a:xfrm>
      </p:grpSpPr>
      <p:sp>
        <p:nvSpPr>
          <p:cNvPr id="11" name="Rectangle 10"/>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Table of contents</a:t>
            </a:r>
          </a:p>
        </p:txBody>
      </p:sp>
      <p:sp>
        <p:nvSpPr>
          <p:cNvPr id="3" name="Content Placeholder 2"/>
          <p:cNvSpPr>
            <a:spLocks noGrp="1"/>
          </p:cNvSpPr>
          <p:nvPr>
            <p:ph idx="1" hasCustomPrompt="1"/>
          </p:nvPr>
        </p:nvSpPr>
        <p:spPr/>
        <p:txBody>
          <a:bodyPr/>
          <a:lstStyle>
            <a:lvl1pPr marL="0" indent="0">
              <a:spcBef>
                <a:spcPts val="1800"/>
              </a:spcBef>
              <a:buNone/>
              <a:defRPr i="1" cap="none" spc="0" baseline="0">
                <a:latin typeface="Georgia" charset="0"/>
                <a:ea typeface="Georgia" charset="0"/>
                <a:cs typeface="Georgia" charset="0"/>
              </a:defRPr>
            </a:lvl1pPr>
            <a:lvl2pPr marL="457200" indent="0">
              <a:spcBef>
                <a:spcPts val="1200"/>
              </a:spcBef>
              <a:buNone/>
              <a:tabLst/>
              <a:defRPr sz="1200"/>
            </a:lvl2pPr>
          </a:lstStyle>
          <a:p>
            <a:pPr lvl="0"/>
            <a:r>
              <a:rPr lang="en-US" dirty="0"/>
              <a:t>Section 1</a:t>
            </a:r>
          </a:p>
          <a:p>
            <a:pPr lvl="1"/>
            <a:r>
              <a:rPr lang="en-US" dirty="0"/>
              <a:t>Subsection</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 subsection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0"/>
          </p:nvPr>
        </p:nvSpPr>
        <p:spPr/>
        <p:txBody>
          <a:bodyPr/>
          <a:lstStyle/>
          <a:p>
            <a:r>
              <a:rPr lang="en-US"/>
              <a:t>Booz Allen Hamilton Internal</a:t>
            </a:r>
            <a:endParaRPr lang="en-US" dirty="0"/>
          </a:p>
        </p:txBody>
      </p:sp>
      <p:sp>
        <p:nvSpPr>
          <p:cNvPr id="5" name="Slide Number Placeholder 4"/>
          <p:cNvSpPr>
            <a:spLocks noGrp="1"/>
          </p:cNvSpPr>
          <p:nvPr>
            <p:ph type="sldNum" sz="quarter" idx="11"/>
          </p:nvPr>
        </p:nvSpPr>
        <p:spPr/>
        <p:txBody>
          <a:bodyPr/>
          <a:lstStyle/>
          <a:p>
            <a:fld id="{EACE6E22-E655-5947-A8B4-6F095FBA2C12}" type="slidenum">
              <a:rPr lang="en-US" smtClean="0"/>
              <a:pPr/>
              <a:t>‹#›</a:t>
            </a:fld>
            <a:endParaRPr lang="en-US" dirty="0"/>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 pull quote 1">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Booz Allen Hamilton Internal</a:t>
            </a:r>
            <a:endParaRPr lang="en-US" dirty="0"/>
          </a:p>
        </p:txBody>
      </p:sp>
      <p:sp>
        <p:nvSpPr>
          <p:cNvPr id="9" name="Slide Number Placeholder 8"/>
          <p:cNvSpPr>
            <a:spLocks noGrp="1"/>
          </p:cNvSpPr>
          <p:nvPr>
            <p:ph type="sldNum" sz="quarter" idx="11"/>
          </p:nvPr>
        </p:nvSpPr>
        <p:spPr/>
        <p:txBody>
          <a:bodyPr/>
          <a:lstStyle/>
          <a:p>
            <a:fld id="{EACE6E22-E655-5947-A8B4-6F095FBA2C12}" type="slidenum">
              <a:rPr lang="en-US" smtClean="0"/>
              <a:pPr/>
              <a:t>‹#›</a:t>
            </a:fld>
            <a:endParaRPr lang="en-US" dirty="0"/>
          </a:p>
        </p:txBody>
      </p:sp>
      <p:sp>
        <p:nvSpPr>
          <p:cNvPr id="4" name="Content Placeholder 3"/>
          <p:cNvSpPr>
            <a:spLocks noGrp="1"/>
          </p:cNvSpPr>
          <p:nvPr>
            <p:ph sz="quarter" idx="12" hasCustomPrompt="1"/>
          </p:nvPr>
        </p:nvSpPr>
        <p:spPr>
          <a:xfrm>
            <a:off x="3705225" y="406400"/>
            <a:ext cx="4810125" cy="5727700"/>
          </a:xfrm>
        </p:spPr>
        <p:txBody>
          <a:bodyPr anchor="ctr">
            <a:normAutofit/>
          </a:bodyPr>
          <a:lstStyle>
            <a:lvl1pPr marL="0" marR="0" indent="0" algn="l" defTabSz="914400" rtl="0" eaLnBrk="1" fontAlgn="auto" latinLnBrk="0" hangingPunct="1">
              <a:lnSpc>
                <a:spcPts val="3000"/>
              </a:lnSpc>
              <a:spcBef>
                <a:spcPts val="1200"/>
              </a:spcBef>
              <a:spcAft>
                <a:spcPts val="600"/>
              </a:spcAft>
              <a:buClrTx/>
              <a:buSzTx/>
              <a:buFont typeface="Arial"/>
              <a:buNone/>
              <a:tabLst/>
              <a:defRPr sz="2000" cap="all" spc="100" baseline="0">
                <a:latin typeface="Oswald" charset="0"/>
                <a:ea typeface="Oswald" charset="0"/>
                <a:cs typeface="Oswald" charset="0"/>
              </a:defRPr>
            </a:lvl1pPr>
          </a:lstStyle>
          <a:p>
            <a:pPr marL="0" marR="0" lvl="0" indent="0" algn="l" defTabSz="914400" rtl="0" eaLnBrk="1" fontAlgn="auto" latinLnBrk="0" hangingPunct="1">
              <a:lnSpc>
                <a:spcPts val="3000"/>
              </a:lnSpc>
              <a:spcBef>
                <a:spcPts val="1200"/>
              </a:spcBef>
              <a:spcAft>
                <a:spcPts val="600"/>
              </a:spcAft>
              <a:buClrTx/>
              <a:buSzTx/>
              <a:buFont typeface="Arial"/>
              <a:buNone/>
              <a:tabLst/>
              <a:defRPr/>
            </a:pPr>
            <a:r>
              <a:rPr lang="en-US" dirty="0"/>
              <a:t>Pull quote goes here. Use a spot color to call out certain words. Pull quote goes here. Use a spot color to call out certain words. Pull quote goes here. Use a spot color to call out certain words.</a:t>
            </a:r>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 pull quot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04734" y="365760"/>
            <a:ext cx="4810616" cy="5811203"/>
          </a:xfrm>
        </p:spPr>
        <p:txBody>
          <a:bodyPr anchor="ctr"/>
          <a:lstStyle>
            <a:lvl1pPr marL="0" indent="0">
              <a:buNone/>
              <a:defRPr sz="1000">
                <a:solidFill>
                  <a:schemeClr val="accent3"/>
                </a:solidFill>
                <a:latin typeface="Oswald" charset="0"/>
                <a:ea typeface="Oswald" charset="0"/>
                <a:cs typeface="Oswald" charset="0"/>
              </a:defRPr>
            </a:lvl1pPr>
            <a:lvl2pPr marL="7938" indent="0">
              <a:spcBef>
                <a:spcPts val="1800"/>
              </a:spcBef>
              <a:buNone/>
              <a:tabLst/>
              <a:defRPr sz="2000">
                <a:solidFill>
                  <a:schemeClr val="tx1"/>
                </a:solidFill>
              </a:defRPr>
            </a:lvl2pPr>
            <a:lvl3pPr marL="9144">
              <a:spcBef>
                <a:spcPts val="2400"/>
              </a:spcBef>
              <a:buFontTx/>
              <a:buNone/>
              <a:defRPr sz="1000">
                <a:solidFill>
                  <a:schemeClr val="tx1">
                    <a:lumMod val="50000"/>
                    <a:lumOff val="50000"/>
                  </a:schemeClr>
                </a:solidFill>
                <a:latin typeface="Oswald" charset="0"/>
                <a:ea typeface="Oswald" charset="0"/>
                <a:cs typeface="Oswald" charset="0"/>
              </a:defRPr>
            </a:lvl3pPr>
          </a:lstStyle>
          <a:p>
            <a:pPr lvl="0"/>
            <a:r>
              <a:rPr lang="en-US" dirty="0"/>
              <a:t>Level 1 Title</a:t>
            </a:r>
          </a:p>
          <a:p>
            <a:pPr lvl="1"/>
            <a:r>
              <a:rPr lang="en-US" dirty="0"/>
              <a:t>Second level</a:t>
            </a:r>
          </a:p>
          <a:p>
            <a:pPr lvl="2"/>
            <a:r>
              <a:rPr lang="en-US" sz="1000" i="0" cap="all" spc="100" dirty="0">
                <a:latin typeface="Oswald" charset="0"/>
                <a:ea typeface="Oswald" charset="0"/>
                <a:cs typeface="Oswald" charset="0"/>
              </a:rPr>
              <a:t>⏤ </a:t>
            </a:r>
            <a:r>
              <a:rPr lang="en-US" dirty="0"/>
              <a:t>THIRD LEVEL</a:t>
            </a:r>
          </a:p>
        </p:txBody>
      </p:sp>
      <p:sp>
        <p:nvSpPr>
          <p:cNvPr id="2" name="Footer Placeholder 1"/>
          <p:cNvSpPr>
            <a:spLocks noGrp="1"/>
          </p:cNvSpPr>
          <p:nvPr>
            <p:ph type="ftr" sz="quarter" idx="10"/>
          </p:nvPr>
        </p:nvSpPr>
        <p:spPr/>
        <p:txBody>
          <a:bodyPr/>
          <a:lstStyle/>
          <a:p>
            <a:r>
              <a:rPr lang="en-US"/>
              <a:t>Booz Allen Hamilton Internal</a:t>
            </a:r>
            <a:endParaRPr lang="en-US" dirty="0"/>
          </a:p>
        </p:txBody>
      </p:sp>
      <p:sp>
        <p:nvSpPr>
          <p:cNvPr id="4" name="Slide Number Placeholder 3"/>
          <p:cNvSpPr>
            <a:spLocks noGrp="1"/>
          </p:cNvSpPr>
          <p:nvPr>
            <p:ph type="sldNum" sz="quarter" idx="11"/>
          </p:nvPr>
        </p:nvSpPr>
        <p:spPr/>
        <p:txBody>
          <a:bodyPr/>
          <a:lstStyle/>
          <a:p>
            <a:fld id="{EACE6E22-E655-5947-A8B4-6F095FBA2C12}" type="slidenum">
              <a:rPr lang="en-US" smtClean="0"/>
              <a:pPr/>
              <a:t>‹#›</a:t>
            </a:fld>
            <a:endParaRPr lang="en-US" dirty="0"/>
          </a:p>
        </p:txBody>
      </p:sp>
      <p:sp>
        <p:nvSpPr>
          <p:cNvPr id="5"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 Vertical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04734" y="3072384"/>
            <a:ext cx="4810616" cy="3104579"/>
          </a:xfrm>
        </p:spPr>
        <p:txBody>
          <a:bodyPr lIns="0" anchor="t">
            <a:normAutofit/>
          </a:bodyPr>
          <a:lstStyle>
            <a:lvl1pPr marL="0" indent="0">
              <a:buNone/>
              <a:defRPr sz="1400" b="0" i="1">
                <a:solidFill>
                  <a:schemeClr val="tx1"/>
                </a:solidFill>
                <a:latin typeface="Georgia" charset="0"/>
                <a:ea typeface="Georgia" charset="0"/>
                <a:cs typeface="Georgia" charset="0"/>
              </a:defRPr>
            </a:lvl1pPr>
            <a:lvl2pPr marL="7938" indent="0">
              <a:spcBef>
                <a:spcPts val="1800"/>
              </a:spcBef>
              <a:buNone/>
              <a:tabLst/>
              <a:defRPr sz="900" b="0" i="0" cap="all" spc="100" baseline="0">
                <a:solidFill>
                  <a:schemeClr val="tx1"/>
                </a:solidFill>
                <a:latin typeface="Oswald" charset="0"/>
                <a:ea typeface="Oswald" charset="0"/>
                <a:cs typeface="Oswald" charset="0"/>
              </a:defRPr>
            </a:lvl2pPr>
            <a:lvl3pPr marL="9144">
              <a:spcBef>
                <a:spcPts val="2400"/>
              </a:spcBef>
              <a:buFontTx/>
              <a:buNone/>
              <a:defRPr sz="1000">
                <a:solidFill>
                  <a:schemeClr val="tx1">
                    <a:lumMod val="50000"/>
                    <a:lumOff val="50000"/>
                  </a:schemeClr>
                </a:solidFill>
                <a:latin typeface="Oswald" charset="0"/>
                <a:ea typeface="Oswald" charset="0"/>
                <a:cs typeface="Oswald" charset="0"/>
              </a:defRPr>
            </a:lvl3pPr>
          </a:lstStyle>
          <a:p>
            <a:pPr lvl="0"/>
            <a:r>
              <a:rPr lang="en-US" dirty="0"/>
              <a:t>Level 1 title</a:t>
            </a:r>
          </a:p>
          <a:p>
            <a:pPr lvl="1"/>
            <a:r>
              <a:rPr lang="en-US" dirty="0"/>
              <a:t>⏤ SECOND LEVEL</a:t>
            </a:r>
          </a:p>
        </p:txBody>
      </p:sp>
      <p:sp>
        <p:nvSpPr>
          <p:cNvPr id="5" name="Picture Placeholder 3"/>
          <p:cNvSpPr>
            <a:spLocks noGrp="1"/>
          </p:cNvSpPr>
          <p:nvPr>
            <p:ph type="pic" sz="quarter" idx="13"/>
          </p:nvPr>
        </p:nvSpPr>
        <p:spPr>
          <a:xfrm>
            <a:off x="274351" y="0"/>
            <a:ext cx="2943225" cy="6857999"/>
          </a:xfrm>
          <a:solidFill>
            <a:schemeClr val="bg1"/>
          </a:solidFill>
        </p:spPr>
        <p:txBody>
          <a:bodyPr/>
          <a:lstStyle>
            <a:lvl1pPr marL="0" indent="0">
              <a:buNone/>
              <a:defRPr/>
            </a:lvl1pPr>
          </a:lstStyle>
          <a:p>
            <a:r>
              <a:rPr lang="en-US" dirty="0"/>
              <a:t>Drag picture to placeholder or click icon to add</a:t>
            </a:r>
          </a:p>
        </p:txBody>
      </p:sp>
      <p:sp>
        <p:nvSpPr>
          <p:cNvPr id="6" name="Title 1"/>
          <p:cNvSpPr>
            <a:spLocks noGrp="1"/>
          </p:cNvSpPr>
          <p:nvPr>
            <p:ph type="title" hasCustomPrompt="1"/>
          </p:nvPr>
        </p:nvSpPr>
        <p:spPr>
          <a:xfrm>
            <a:off x="3704734" y="1590737"/>
            <a:ext cx="4810615" cy="621681"/>
          </a:xfrm>
        </p:spPr>
        <p:txBody>
          <a:bodyPr lIns="0" anchor="b">
            <a:noAutofit/>
          </a:bodyPr>
          <a:lstStyle>
            <a:lvl1pPr>
              <a:defRPr sz="1400">
                <a:solidFill>
                  <a:schemeClr val="tx1"/>
                </a:solidFill>
                <a:latin typeface="Oswald" panose="02000503000000000000" pitchFamily="2" charset="0"/>
              </a:defRPr>
            </a:lvl1pPr>
          </a:lstStyle>
          <a:p>
            <a:r>
              <a:rPr lang="en-US" dirty="0"/>
              <a:t>SUBHEAD GOES HERE</a:t>
            </a:r>
          </a:p>
        </p:txBody>
      </p:sp>
      <p:cxnSp>
        <p:nvCxnSpPr>
          <p:cNvPr id="9" name="Straight Connector 8"/>
          <p:cNvCxnSpPr/>
          <p:nvPr userDrawn="1"/>
        </p:nvCxnSpPr>
        <p:spPr>
          <a:xfrm>
            <a:off x="3704734" y="2249351"/>
            <a:ext cx="481061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4" hasCustomPrompt="1"/>
          </p:nvPr>
        </p:nvSpPr>
        <p:spPr>
          <a:xfrm>
            <a:off x="913909" y="5724525"/>
            <a:ext cx="2172191" cy="471488"/>
          </a:xfrm>
        </p:spPr>
        <p:txBody>
          <a:bodyPr anchor="t">
            <a:normAutofit/>
          </a:bodyPr>
          <a:lstStyle>
            <a:lvl1pPr marL="0" indent="0" algn="r">
              <a:spcBef>
                <a:spcPts val="0"/>
              </a:spcBef>
              <a:spcAft>
                <a:spcPts val="0"/>
              </a:spcAft>
              <a:buNone/>
              <a:defRPr sz="800" b="0" i="1" cap="none" spc="0" baseline="0">
                <a:solidFill>
                  <a:schemeClr val="bg1"/>
                </a:solidFill>
                <a:latin typeface="+mn-lt"/>
              </a:defRPr>
            </a:lvl1pPr>
            <a:lvl2pPr marL="0">
              <a:lnSpc>
                <a:spcPct val="100000"/>
              </a:lnSpc>
              <a:spcBef>
                <a:spcPts val="2400"/>
              </a:spcBef>
              <a:defRPr sz="900" i="0">
                <a:latin typeface="Oswald" panose="02000503000000000000" pitchFamily="2" charset="0"/>
              </a:defRPr>
            </a:lvl2pPr>
            <a:lvl3pPr marL="11113" indent="0">
              <a:spcBef>
                <a:spcPts val="2400"/>
              </a:spcBef>
              <a:buFontTx/>
              <a:buNone/>
              <a:defRPr sz="1000">
                <a:solidFill>
                  <a:schemeClr val="tx1">
                    <a:lumMod val="50000"/>
                    <a:lumOff val="50000"/>
                  </a:schemeClr>
                </a:solidFill>
                <a:latin typeface="Oswald" panose="02000503000000000000" pitchFamily="2" charset="0"/>
              </a:defRPr>
            </a:lvl3pPr>
            <a:lvl4pPr marL="0" indent="0">
              <a:spcBef>
                <a:spcPts val="1800"/>
              </a:spcBef>
              <a:buFontTx/>
              <a:buNone/>
              <a:defRPr sz="1000" cap="none">
                <a:solidFill>
                  <a:schemeClr val="tx1">
                    <a:lumMod val="50000"/>
                    <a:lumOff val="50000"/>
                  </a:schemeClr>
                </a:solidFill>
                <a:latin typeface="Oswald" panose="02000503000000000000" pitchFamily="2" charset="0"/>
              </a:defRPr>
            </a:lvl4pPr>
          </a:lstStyle>
          <a:p>
            <a:pPr lvl="0"/>
            <a:r>
              <a:rPr lang="en-US" dirty="0"/>
              <a:t>Level 1 title</a:t>
            </a:r>
          </a:p>
        </p:txBody>
      </p:sp>
      <p:sp>
        <p:nvSpPr>
          <p:cNvPr id="11" name="Footer Placeholder 10"/>
          <p:cNvSpPr>
            <a:spLocks noGrp="1"/>
          </p:cNvSpPr>
          <p:nvPr>
            <p:ph type="ftr" sz="quarter" idx="15"/>
          </p:nvPr>
        </p:nvSpPr>
        <p:spPr/>
        <p:txBody>
          <a:bodyPr/>
          <a:lstStyle/>
          <a:p>
            <a:r>
              <a:rPr lang="en-US"/>
              <a:t>Booz Allen Hamilton Internal</a:t>
            </a:r>
            <a:endParaRPr lang="en-US" dirty="0"/>
          </a:p>
        </p:txBody>
      </p:sp>
      <p:sp>
        <p:nvSpPr>
          <p:cNvPr id="12" name="Slide Number Placeholder 11"/>
          <p:cNvSpPr>
            <a:spLocks noGrp="1"/>
          </p:cNvSpPr>
          <p:nvPr>
            <p:ph type="sldNum" sz="quarter" idx="16"/>
          </p:nvPr>
        </p:nvSpPr>
        <p:spPr/>
        <p:txBody>
          <a:bodyPr/>
          <a:lstStyle/>
          <a:p>
            <a:fld id="{EACE6E22-E655-5947-A8B4-6F095FBA2C12}" type="slidenum">
              <a:rPr lang="en-US" smtClean="0"/>
              <a:pPr/>
              <a:t>‹#›</a:t>
            </a:fld>
            <a:endParaRPr lang="en-US" dirty="0"/>
          </a:p>
        </p:txBody>
      </p:sp>
      <p:sp>
        <p:nvSpPr>
          <p:cNvPr id="13"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C 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C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6" name="Content Placeholder 5"/>
          <p:cNvSpPr>
            <a:spLocks noGrp="1"/>
          </p:cNvSpPr>
          <p:nvPr>
            <p:ph sz="quarter" idx="12" hasCustomPrompt="1"/>
          </p:nvPr>
        </p:nvSpPr>
        <p:spPr>
          <a:xfrm>
            <a:off x="3705225" y="1027113"/>
            <a:ext cx="4810125" cy="5153025"/>
          </a:xfrm>
        </p:spPr>
        <p:txBody>
          <a:bodyPr>
            <a:normAutofit/>
          </a:bodyPr>
          <a:lstStyle>
            <a:lvl1pPr marL="0" indent="0">
              <a:spcBef>
                <a:spcPts val="1800"/>
              </a:spcBef>
              <a:buNone/>
              <a:defRPr sz="1600" i="0" cap="all" spc="100" baseline="0">
                <a:latin typeface="Calibri" charset="0"/>
                <a:ea typeface="Calibri" charset="0"/>
                <a:cs typeface="Calibri" charset="0"/>
              </a:defRPr>
            </a:lvl1pPr>
            <a:lvl2pPr marL="457200" indent="0">
              <a:spcBef>
                <a:spcPts val="1200"/>
              </a:spcBef>
              <a:buNone/>
              <a:defRPr/>
            </a:lvl2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C TO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6" name="Content Placeholder 5"/>
          <p:cNvSpPr>
            <a:spLocks noGrp="1"/>
          </p:cNvSpPr>
          <p:nvPr>
            <p:ph sz="quarter" idx="12" hasCustomPrompt="1"/>
          </p:nvPr>
        </p:nvSpPr>
        <p:spPr>
          <a:xfrm>
            <a:off x="3705225" y="1027113"/>
            <a:ext cx="4810125" cy="5153025"/>
          </a:xfrm>
        </p:spPr>
        <p:txBody>
          <a:bodyPr/>
          <a:lstStyle>
            <a:lvl1pPr marL="0" indent="0">
              <a:spcBef>
                <a:spcPts val="1200"/>
              </a:spcBef>
              <a:buNone/>
              <a:defRPr sz="1800" i="1" cap="none" spc="0" baseline="0">
                <a:latin typeface="Georgia" charset="0"/>
                <a:ea typeface="Georgia" charset="0"/>
                <a:cs typeface="Georgia" charset="0"/>
              </a:defRPr>
            </a:lvl1pPr>
            <a:lvl2pPr marL="457200" indent="0">
              <a:spcBef>
                <a:spcPts val="1200"/>
              </a:spcBef>
              <a:buNone/>
              <a:defRPr/>
            </a:lvl2pPr>
          </a:lstStyle>
          <a:p>
            <a:pPr lvl="0"/>
            <a:r>
              <a:rPr lang="en-US" dirty="0"/>
              <a:t>Click to edit master text styles</a:t>
            </a:r>
          </a:p>
          <a:p>
            <a:pPr lvl="1"/>
            <a:r>
              <a:rPr lang="en-US" dirty="0"/>
              <a:t>Second level</a:t>
            </a:r>
          </a:p>
        </p:txBody>
      </p:sp>
      <p:sp>
        <p:nvSpPr>
          <p:cNvPr id="7"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Color Divider ">
    <p:bg>
      <p:bgPr>
        <a:gradFill>
          <a:gsLst>
            <a:gs pos="16000">
              <a:schemeClr val="accent2"/>
            </a:gs>
            <a:gs pos="74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a:noFill/>
        </p:spPr>
        <p:txBody>
          <a:bodyPr anchor="ctr">
            <a:noAutofit/>
          </a:bodyPr>
          <a:lstStyle>
            <a:lvl1pPr algn="ctr">
              <a:defRPr sz="6000" spc="200" baseline="0">
                <a:solidFill>
                  <a:schemeClr val="bg1"/>
                </a:solidFill>
              </a:defRPr>
            </a:lvl1pPr>
          </a:lstStyle>
          <a:p>
            <a:r>
              <a:rPr lang="en-US" dirty="0"/>
              <a:t>Divider heading</a:t>
            </a:r>
          </a:p>
        </p:txBody>
      </p:sp>
    </p:spTree>
    <p:extLst>
      <p:ext uri="{BB962C8B-B14F-4D97-AF65-F5344CB8AC3E}">
        <p14:creationId xmlns:p14="http://schemas.microsoft.com/office/powerpoint/2010/main" val="3634062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C Pull Quote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5" name="Content Placeholder 4"/>
          <p:cNvSpPr>
            <a:spLocks noGrp="1"/>
          </p:cNvSpPr>
          <p:nvPr>
            <p:ph sz="quarter" idx="12" hasCustomPrompt="1"/>
          </p:nvPr>
        </p:nvSpPr>
        <p:spPr>
          <a:xfrm>
            <a:off x="3704735" y="406400"/>
            <a:ext cx="4810616" cy="5778500"/>
          </a:xfrm>
        </p:spPr>
        <p:txBody>
          <a:bodyPr anchor="ctr">
            <a:normAutofit/>
          </a:bodyPr>
          <a:lstStyle>
            <a:lvl1pPr marL="0" marR="0" indent="0" algn="l" defTabSz="914400" rtl="0" eaLnBrk="1" fontAlgn="auto" latinLnBrk="0" hangingPunct="1">
              <a:lnSpc>
                <a:spcPts val="3000"/>
              </a:lnSpc>
              <a:spcBef>
                <a:spcPts val="1200"/>
              </a:spcBef>
              <a:spcAft>
                <a:spcPts val="600"/>
              </a:spcAft>
              <a:buClrTx/>
              <a:buSzTx/>
              <a:buFont typeface="Arial"/>
              <a:buNone/>
              <a:tabLst/>
              <a:defRPr sz="2000" cap="all" spc="100" baseline="0">
                <a:latin typeface="Oswald" charset="0"/>
                <a:ea typeface="Oswald" charset="0"/>
                <a:cs typeface="Oswald" charset="0"/>
              </a:defRPr>
            </a:lvl1pPr>
          </a:lstStyle>
          <a:p>
            <a:pPr lvl="0"/>
            <a:r>
              <a:rPr lang="en-US" dirty="0"/>
              <a:t>Pull quote goes here. Use a spot color to call out certain words. Pull quote goes here. Use a spot color to call out certain words. Pull quote goes here. Use a spot color to call out certain words.</a:t>
            </a:r>
          </a:p>
        </p:txBody>
      </p:sp>
      <p:sp>
        <p:nvSpPr>
          <p:cNvPr id="6"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C Pull quote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6" name="Content Placeholder 5"/>
          <p:cNvSpPr>
            <a:spLocks noGrp="1"/>
          </p:cNvSpPr>
          <p:nvPr>
            <p:ph sz="quarter" idx="12" hasCustomPrompt="1"/>
          </p:nvPr>
        </p:nvSpPr>
        <p:spPr>
          <a:xfrm>
            <a:off x="3705225" y="368301"/>
            <a:ext cx="4810125" cy="5811838"/>
          </a:xfrm>
        </p:spPr>
        <p:txBody>
          <a:bodyPr anchor="ctr"/>
          <a:lstStyle>
            <a:lvl1pPr marL="0" indent="0">
              <a:spcBef>
                <a:spcPts val="0"/>
              </a:spcBef>
              <a:spcAft>
                <a:spcPts val="600"/>
              </a:spcAft>
              <a:buNone/>
              <a:defRPr sz="1000" i="0" cap="none" spc="0" baseline="0">
                <a:solidFill>
                  <a:schemeClr val="bg1"/>
                </a:solidFill>
                <a:latin typeface="Oswald" charset="0"/>
                <a:ea typeface="Oswald" charset="0"/>
                <a:cs typeface="Oswald" charset="0"/>
              </a:defRPr>
            </a:lvl1pPr>
            <a:lvl2pPr marL="0" indent="0">
              <a:lnSpc>
                <a:spcPts val="3000"/>
              </a:lnSpc>
              <a:spcBef>
                <a:spcPts val="1800"/>
              </a:spcBef>
              <a:spcAft>
                <a:spcPts val="0"/>
              </a:spcAft>
              <a:buNone/>
              <a:tabLst/>
              <a:defRPr sz="2000">
                <a:solidFill>
                  <a:schemeClr val="bg1"/>
                </a:solidFill>
              </a:defRPr>
            </a:lvl2pPr>
            <a:lvl3pPr>
              <a:spcBef>
                <a:spcPts val="2400"/>
              </a:spcBef>
              <a:defRPr sz="1000">
                <a:solidFill>
                  <a:schemeClr val="bg1"/>
                </a:solidFill>
                <a:latin typeface="Oswald" charset="0"/>
                <a:ea typeface="Oswald" charset="0"/>
                <a:cs typeface="Oswald" charset="0"/>
              </a:defRPr>
            </a:lvl3pPr>
          </a:lstStyle>
          <a:p>
            <a:pPr lvl="0"/>
            <a:r>
              <a:rPr lang="en-US" dirty="0"/>
              <a:t>Level 1 Title</a:t>
            </a:r>
          </a:p>
          <a:p>
            <a:pPr lvl="1"/>
            <a:r>
              <a:rPr lang="en-US" dirty="0"/>
              <a:t>Second level</a:t>
            </a:r>
          </a:p>
          <a:p>
            <a:pPr lvl="2"/>
            <a:r>
              <a:rPr lang="en-US" sz="1000" i="0" cap="all" spc="100" dirty="0">
                <a:latin typeface="Oswald" charset="0"/>
                <a:ea typeface="Oswald" charset="0"/>
                <a:cs typeface="Oswald" charset="0"/>
              </a:rPr>
              <a:t>⏤ </a:t>
            </a:r>
            <a:r>
              <a:rPr lang="en-US" dirty="0"/>
              <a:t>THIRD LEVEL</a:t>
            </a:r>
          </a:p>
        </p:txBody>
      </p:sp>
      <p:sp>
        <p:nvSpPr>
          <p:cNvPr id="5"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ow Ink Divider">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p:spPr>
        <p:txBody>
          <a:bodyPr anchor="ctr">
            <a:noAutofit/>
          </a:bodyPr>
          <a:lstStyle>
            <a:lvl1pPr algn="ctr">
              <a:defRPr sz="6000" spc="200" baseline="0">
                <a:solidFill>
                  <a:schemeClr val="tx1"/>
                </a:solidFill>
              </a:defRPr>
            </a:lvl1pPr>
          </a:lstStyle>
          <a:p>
            <a:r>
              <a:rPr lang="en-US" dirty="0"/>
              <a:t>Divider heading</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296883" y="0"/>
            <a:ext cx="884711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11" name="Title 1"/>
          <p:cNvSpPr>
            <a:spLocks noGrp="1"/>
          </p:cNvSpPr>
          <p:nvPr>
            <p:ph type="title" hasCustomPrompt="1"/>
          </p:nvPr>
        </p:nvSpPr>
        <p:spPr>
          <a:xfrm>
            <a:off x="662608" y="758952"/>
            <a:ext cx="7704152" cy="3566160"/>
          </a:xfrm>
        </p:spPr>
        <p:txBody>
          <a:bodyPr anchor="b" anchorCtr="0">
            <a:normAutofit/>
          </a:bodyPr>
          <a:lstStyle>
            <a:lvl1pPr>
              <a:lnSpc>
                <a:spcPct val="85000"/>
              </a:lnSpc>
              <a:defRPr sz="4500" b="0">
                <a:solidFill>
                  <a:schemeClr val="tx1"/>
                </a:solidFill>
              </a:defRPr>
            </a:lvl1pPr>
          </a:lstStyle>
          <a:p>
            <a:r>
              <a:rPr lang="en-US" dirty="0"/>
              <a:t>Section heading</a:t>
            </a:r>
          </a:p>
        </p:txBody>
      </p:sp>
      <p:cxnSp>
        <p:nvCxnSpPr>
          <p:cNvPr id="12" name="Straight Connector 11"/>
          <p:cNvCxnSpPr/>
          <p:nvPr userDrawn="1"/>
        </p:nvCxnSpPr>
        <p:spPr>
          <a:xfrm>
            <a:off x="662608" y="4343400"/>
            <a:ext cx="77041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 Wide 2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10" name="Content Placeholder 8"/>
          <p:cNvSpPr>
            <a:spLocks noGrp="1"/>
          </p:cNvSpPr>
          <p:nvPr>
            <p:ph sz="quarter" idx="13" hasCustomPrompt="1"/>
          </p:nvPr>
        </p:nvSpPr>
        <p:spPr>
          <a:xfrm>
            <a:off x="662608" y="1550020"/>
            <a:ext cx="361761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3" name="Content Placeholder 8"/>
          <p:cNvSpPr>
            <a:spLocks noGrp="1"/>
          </p:cNvSpPr>
          <p:nvPr>
            <p:ph sz="quarter" idx="14" hasCustomPrompt="1"/>
          </p:nvPr>
        </p:nvSpPr>
        <p:spPr>
          <a:xfrm>
            <a:off x="4897737" y="1550020"/>
            <a:ext cx="361761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7"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 Wide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Booz Allen Hamilton Internal</a:t>
            </a:r>
            <a:endParaRPr lang="en-US" dirty="0"/>
          </a:p>
        </p:txBody>
      </p:sp>
      <p:sp>
        <p:nvSpPr>
          <p:cNvPr id="10" name="Content Placeholder 8"/>
          <p:cNvSpPr>
            <a:spLocks noGrp="1"/>
          </p:cNvSpPr>
          <p:nvPr>
            <p:ph sz="quarter" idx="13" hasCustomPrompt="1"/>
          </p:nvPr>
        </p:nvSpPr>
        <p:spPr>
          <a:xfrm>
            <a:off x="662608" y="1550020"/>
            <a:ext cx="243619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3" name="Content Placeholder 8"/>
          <p:cNvSpPr>
            <a:spLocks noGrp="1"/>
          </p:cNvSpPr>
          <p:nvPr>
            <p:ph sz="quarter" idx="14" hasCustomPrompt="1"/>
          </p:nvPr>
        </p:nvSpPr>
        <p:spPr>
          <a:xfrm>
            <a:off x="3370883" y="1550020"/>
            <a:ext cx="243619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4" name="Content Placeholder 8"/>
          <p:cNvSpPr>
            <a:spLocks noGrp="1"/>
          </p:cNvSpPr>
          <p:nvPr>
            <p:ph sz="quarter" idx="15" hasCustomPrompt="1"/>
          </p:nvPr>
        </p:nvSpPr>
        <p:spPr>
          <a:xfrm>
            <a:off x="6079157" y="1550020"/>
            <a:ext cx="2436192" cy="4626943"/>
          </a:xfrm>
        </p:spPr>
        <p:txBody>
          <a:bodyPr/>
          <a:lstStyle>
            <a:lvl1pPr marL="5080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cxnSp>
        <p:nvCxnSpPr>
          <p:cNvPr id="15" name="Straight Connector 14"/>
          <p:cNvCxnSpPr/>
          <p:nvPr userDrawn="1"/>
        </p:nvCxnSpPr>
        <p:spPr>
          <a:xfrm>
            <a:off x="3211000" y="1550020"/>
            <a:ext cx="0" cy="46269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916100" y="1550020"/>
            <a:ext cx="0" cy="46269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4" name="Footer Placeholder 13"/>
          <p:cNvSpPr>
            <a:spLocks noGrp="1"/>
          </p:cNvSpPr>
          <p:nvPr>
            <p:ph type="ftr" sz="quarter" idx="3"/>
          </p:nvPr>
        </p:nvSpPr>
        <p:spPr>
          <a:xfrm>
            <a:off x="662606" y="6400450"/>
            <a:ext cx="3565148"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2" name="Title Placeholder 1"/>
          <p:cNvSpPr>
            <a:spLocks noGrp="1"/>
          </p:cNvSpPr>
          <p:nvPr>
            <p:ph type="title"/>
          </p:nvPr>
        </p:nvSpPr>
        <p:spPr>
          <a:xfrm>
            <a:off x="662608" y="173773"/>
            <a:ext cx="7852741" cy="98130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2608" y="1578595"/>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7" name="Rectangle 6"/>
          <p:cNvSpPr/>
          <p:nvPr userDrawn="1"/>
        </p:nvSpPr>
        <p:spPr bwMode="auto">
          <a:xfrm>
            <a:off x="0" y="0"/>
            <a:ext cx="274320" cy="6857999"/>
          </a:xfrm>
          <a:prstGeom prst="rect">
            <a:avLst/>
          </a:prstGeom>
          <a:solidFill>
            <a:schemeClr val="accent1"/>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43657424"/>
      </p:ext>
    </p:extLst>
  </p:cSld>
  <p:clrMap bg1="lt1" tx1="dk1" bg2="lt2" tx2="dk2" accent1="accent1" accent2="accent2" accent3="accent3" accent4="accent4" accent5="accent5" accent6="accent6" hlink="hlink" folHlink="folHlink"/>
  <p:sldLayoutIdLst>
    <p:sldLayoutId id="2147483664" r:id="rId1"/>
    <p:sldLayoutId id="2147483715" r:id="rId2"/>
    <p:sldLayoutId id="2147483716" r:id="rId3"/>
    <p:sldLayoutId id="2147483719" r:id="rId4"/>
    <p:sldLayoutId id="2147483667" r:id="rId5"/>
    <p:sldLayoutId id="2147483699" r:id="rId6"/>
    <p:sldLayoutId id="2147483749" r:id="rId7"/>
    <p:sldLayoutId id="2147483758" r:id="rId8"/>
    <p:sldLayoutId id="2147483750" r:id="rId9"/>
    <p:sldLayoutId id="2147483693" r:id="rId10"/>
    <p:sldLayoutId id="2147483755" r:id="rId11"/>
    <p:sldLayoutId id="2147483670" r:id="rId12"/>
    <p:sldLayoutId id="2147483666" r:id="rId13"/>
    <p:sldLayoutId id="2147483671" r:id="rId14"/>
    <p:sldLayoutId id="2147483672" r:id="rId15"/>
    <p:sldLayoutId id="2147483698" r:id="rId16"/>
    <p:sldLayoutId id="2147483673" r:id="rId17"/>
    <p:sldLayoutId id="2147483674" r:id="rId18"/>
    <p:sldLayoutId id="2147483757" r:id="rId19"/>
    <p:sldLayoutId id="2147483724" r:id="rId20"/>
    <p:sldLayoutId id="2147483760" r:id="rId21"/>
    <p:sldLayoutId id="2147483761" r:id="rId22"/>
    <p:sldLayoutId id="2147483762" r:id="rId23"/>
    <p:sldLayoutId id="2147483763" r:id="rId24"/>
  </p:sldLayoutIdLst>
  <p:hf hdr="0" dt="0"/>
  <p:txStyles>
    <p:titleStyle>
      <a:lvl1pPr algn="l" defTabSz="914400" rtl="0" eaLnBrk="1" latinLnBrk="0" hangingPunct="1">
        <a:lnSpc>
          <a:spcPct val="90000"/>
        </a:lnSpc>
        <a:spcBef>
          <a:spcPct val="0"/>
        </a:spcBef>
        <a:buNone/>
        <a:defRPr sz="2800" kern="1200" cap="all" spc="100" baseline="0">
          <a:solidFill>
            <a:schemeClr val="tx1"/>
          </a:solidFill>
          <a:latin typeface="Oswald" charset="0"/>
          <a:ea typeface="Oswald" charset="0"/>
          <a:cs typeface="Oswald" charset="0"/>
        </a:defRPr>
      </a:lvl1pPr>
    </p:titleStyle>
    <p:body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2608" y="173773"/>
            <a:ext cx="7852741" cy="981308"/>
          </a:xfrm>
          <a:prstGeom prst="rect">
            <a:avLst/>
          </a:prstGeom>
        </p:spPr>
        <p:txBody>
          <a:bodyPr vert="horz" lIns="0" tIns="0" rIns="0" bIns="0" rtlCol="0" anchor="b">
            <a:noAutofit/>
          </a:bodyPr>
          <a:lstStyle/>
          <a:p>
            <a:r>
              <a:rPr lang="en-US" sz="2000" cap="none" spc="0" dirty="0">
                <a:latin typeface="Oswald Light" charset="0"/>
                <a:ea typeface="Oswald Light" charset="0"/>
                <a:cs typeface="Oswald Light" charset="0"/>
              </a:rPr>
              <a:t>This is an optional smaller point size for when you need longer headlines. </a:t>
            </a:r>
            <a:br>
              <a:rPr lang="en-US" sz="2000" cap="none" spc="0" dirty="0">
                <a:latin typeface="Oswald Light" charset="0"/>
                <a:ea typeface="Oswald Light" charset="0"/>
                <a:cs typeface="Oswald Light" charset="0"/>
              </a:rPr>
            </a:br>
            <a:r>
              <a:rPr lang="en-US" sz="2000" cap="none" spc="0" dirty="0">
                <a:latin typeface="Oswald Light" charset="0"/>
                <a:ea typeface="Oswald Light" charset="0"/>
                <a:cs typeface="Oswald Light" charset="0"/>
              </a:rPr>
              <a:t>Please limit to no more than 2 lines.</a:t>
            </a:r>
            <a:endParaRPr lang="en-US" dirty="0"/>
          </a:p>
        </p:txBody>
      </p:sp>
      <p:sp>
        <p:nvSpPr>
          <p:cNvPr id="3" name="Text Placeholder 2"/>
          <p:cNvSpPr>
            <a:spLocks noGrp="1"/>
          </p:cNvSpPr>
          <p:nvPr>
            <p:ph type="body" idx="1"/>
          </p:nvPr>
        </p:nvSpPr>
        <p:spPr>
          <a:xfrm>
            <a:off x="662608" y="1578595"/>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Rectangle 6"/>
          <p:cNvSpPr/>
          <p:nvPr userDrawn="1"/>
        </p:nvSpPr>
        <p:spPr bwMode="auto">
          <a:xfrm>
            <a:off x="0" y="0"/>
            <a:ext cx="274320" cy="6857999"/>
          </a:xfrm>
          <a:prstGeom prst="rect">
            <a:avLst/>
          </a:prstGeom>
          <a:solidFill>
            <a:schemeClr val="accent1"/>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15"/>
          <p:cNvSpPr>
            <a:spLocks noGrp="1"/>
          </p:cNvSpPr>
          <p:nvPr>
            <p:ph type="sldNum" sz="quarter" idx="4"/>
          </p:nvPr>
        </p:nvSpPr>
        <p:spPr>
          <a:xfrm>
            <a:off x="8058149"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662606" y="6400450"/>
            <a:ext cx="3565148"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sp>
        <p:nvSpPr>
          <p:cNvPr id="10" name="Date Placeholder 3"/>
          <p:cNvSpPr>
            <a:spLocks noGrp="1"/>
          </p:cNvSpPr>
          <p:nvPr>
            <p:ph type="dt" sz="half" idx="2"/>
          </p:nvPr>
        </p:nvSpPr>
        <p:spPr>
          <a:xfrm>
            <a:off x="4227755"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73208733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696" r:id="rId3"/>
    <p:sldLayoutId id="2147483697" r:id="rId4"/>
    <p:sldLayoutId id="2147483682" r:id="rId5"/>
    <p:sldLayoutId id="2147483695" r:id="rId6"/>
    <p:sldLayoutId id="2147483684" r:id="rId7"/>
    <p:sldLayoutId id="2147483685" r:id="rId8"/>
    <p:sldLayoutId id="2147483686" r:id="rId9"/>
  </p:sldLayoutIdLst>
  <p:hf hdr="0" dt="0"/>
  <p:txStyles>
    <p:titleStyle>
      <a:lvl1pPr algn="l" defTabSz="914400" rtl="0" eaLnBrk="1" latinLnBrk="0" hangingPunct="1">
        <a:lnSpc>
          <a:spcPct val="100000"/>
        </a:lnSpc>
        <a:spcBef>
          <a:spcPct val="0"/>
        </a:spcBef>
        <a:buNone/>
        <a:defRPr sz="2000" kern="1200" cap="all" spc="100" baseline="0">
          <a:solidFill>
            <a:schemeClr val="tx1"/>
          </a:solidFill>
          <a:latin typeface="Oswald Light" panose="02000303000000000000" pitchFamily="2" charset="0"/>
          <a:ea typeface="Oswald Light" panose="02000303000000000000" pitchFamily="2" charset="0"/>
          <a:cs typeface="Oswald Light" panose="02000303000000000000" pitchFamily="2" charset="0"/>
        </a:defRPr>
      </a:lvl1pPr>
    </p:titleStyle>
    <p:bodyStyle>
      <a:lvl1pPr marL="171450" indent="-171450" algn="l" defTabSz="914400" rtl="0" eaLnBrk="1" latinLnBrk="0" hangingPunct="1">
        <a:lnSpc>
          <a:spcPct val="100000"/>
        </a:lnSpc>
        <a:spcBef>
          <a:spcPts val="600"/>
        </a:spcBef>
        <a:buFont typeface="Arial" charset="0"/>
        <a:buChar char="•"/>
        <a:defRPr sz="1200" b="0" kern="1200" cap="none" spc="0" baseline="0">
          <a:solidFill>
            <a:schemeClr val="tx1"/>
          </a:solidFill>
          <a:latin typeface="+mn-lt"/>
          <a:ea typeface="+mn-ea"/>
          <a:cs typeface="+mn-cs"/>
        </a:defRPr>
      </a:lvl1pPr>
      <a:lvl2pPr marL="344488" indent="-146050" algn="l" defTabSz="914400" rtl="0" eaLnBrk="1" latinLnBrk="0" hangingPunct="1">
        <a:lnSpc>
          <a:spcPct val="100000"/>
        </a:lnSpc>
        <a:spcBef>
          <a:spcPts val="0"/>
        </a:spcBef>
        <a:spcAft>
          <a:spcPts val="0"/>
        </a:spcAft>
        <a:buFont typeface="LucidaGrande" charset="0"/>
        <a:buChar char="-"/>
        <a:tabLst/>
        <a:defRPr sz="1200" i="0" kern="1200">
          <a:solidFill>
            <a:schemeClr val="tx1"/>
          </a:solidFill>
          <a:latin typeface="Calibri" charset="0"/>
          <a:ea typeface="Calibri" charset="0"/>
          <a:cs typeface="Calibri" charset="0"/>
        </a:defRPr>
      </a:lvl2pPr>
      <a:lvl3pPr marL="548640" indent="-137160" algn="l" defTabSz="914400" rtl="0" eaLnBrk="1" latinLnBrk="0" hangingPunct="1">
        <a:lnSpc>
          <a:spcPct val="100000"/>
        </a:lnSpc>
        <a:spcBef>
          <a:spcPts val="0"/>
        </a:spcBef>
        <a:buSzPct val="75000"/>
        <a:buFont typeface="Courier New" charset="0"/>
        <a:buChar char="o"/>
        <a:tabLst/>
        <a:defRPr sz="1200" b="0" kern="1200" cap="none" spc="0" baseline="0">
          <a:solidFill>
            <a:schemeClr val="tx1"/>
          </a:solidFill>
          <a:latin typeface="Calibri" charset="0"/>
          <a:ea typeface="Calibri" charset="0"/>
          <a:cs typeface="Calibri" charset="0"/>
        </a:defRPr>
      </a:lvl3pPr>
      <a:lvl4pPr marL="0" indent="0" algn="l" defTabSz="914400" rtl="0" eaLnBrk="1" latinLnBrk="0" hangingPunct="1">
        <a:lnSpc>
          <a:spcPct val="100000"/>
        </a:lnSpc>
        <a:spcBef>
          <a:spcPts val="1800"/>
        </a:spcBef>
        <a:spcAft>
          <a:spcPts val="0"/>
        </a:spcAft>
        <a:buSzPct val="75000"/>
        <a:buFont typeface=".AppleSystemUIFont" charset="-120"/>
        <a:buNone/>
        <a:tabLst/>
        <a:defRPr sz="12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1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9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274320" y="-1"/>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1027673"/>
            <a:ext cx="2456194"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704734" y="1027673"/>
            <a:ext cx="4810616" cy="5149290"/>
          </a:xfrm>
          <a:prstGeom prst="rect">
            <a:avLst/>
          </a:prstGeom>
        </p:spPr>
        <p:txBody>
          <a:bodyPr vert="horz" lIns="0" tIns="0" rIns="0" bIns="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Slide Number Placeholder 15"/>
          <p:cNvSpPr>
            <a:spLocks noGrp="1"/>
          </p:cNvSpPr>
          <p:nvPr>
            <p:ph type="sldNum" sz="quarter" idx="4"/>
          </p:nvPr>
        </p:nvSpPr>
        <p:spPr>
          <a:xfrm>
            <a:off x="8058150" y="6400800"/>
            <a:ext cx="4572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sp>
        <p:nvSpPr>
          <p:cNvPr id="8" name="Footer Placeholder 13"/>
          <p:cNvSpPr>
            <a:spLocks noGrp="1"/>
          </p:cNvSpPr>
          <p:nvPr>
            <p:ph type="ftr" sz="quarter" idx="3"/>
          </p:nvPr>
        </p:nvSpPr>
        <p:spPr>
          <a:xfrm>
            <a:off x="3704734" y="6400800"/>
            <a:ext cx="4353416"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Hamilton Internal</a:t>
            </a:r>
            <a:endParaRPr lang="en-US" dirty="0"/>
          </a:p>
        </p:txBody>
      </p:sp>
      <p:cxnSp>
        <p:nvCxnSpPr>
          <p:cNvPr id="9" name="Straight Connector 8"/>
          <p:cNvCxnSpPr/>
          <p:nvPr userDrawn="1"/>
        </p:nvCxnSpPr>
        <p:spPr>
          <a:xfrm flipV="1">
            <a:off x="3704734" y="6400451"/>
            <a:ext cx="4810616" cy="168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auto">
          <a:xfrm>
            <a:off x="0" y="0"/>
            <a:ext cx="274320" cy="6857999"/>
          </a:xfrm>
          <a:prstGeom prst="rect">
            <a:avLst/>
          </a:prstGeom>
          <a:solidFill>
            <a:schemeClr val="accent1"/>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sp>
        <p:nvSpPr>
          <p:cNvPr id="11"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684927"/>
      </p:ext>
    </p:extLst>
  </p:cSld>
  <p:clrMap bg1="lt1" tx1="dk1" bg2="lt2" tx2="dk2" accent1="accent1" accent2="accent2" accent3="accent3" accent4="accent4" accent5="accent5" accent6="accent6" hlink="hlink" folHlink="folHlink"/>
  <p:sldLayoutIdLst>
    <p:sldLayoutId id="2147483729" r:id="rId1"/>
    <p:sldLayoutId id="2147483759" r:id="rId2"/>
    <p:sldLayoutId id="2147483738" r:id="rId3"/>
    <p:sldLayoutId id="2147483735" r:id="rId4"/>
    <p:sldLayoutId id="2147483739" r:id="rId5"/>
    <p:sldLayoutId id="2147483733" r:id="rId6"/>
    <p:sldLayoutId id="2147483740" r:id="rId7"/>
    <p:sldLayoutId id="2147483741" r:id="rId8"/>
    <p:sldLayoutId id="2147483734" r:id="rId9"/>
    <p:sldLayoutId id="2147483730" r:id="rId10"/>
    <p:sldLayoutId id="2147483731" r:id="rId11"/>
    <p:sldLayoutId id="2147483732" r:id="rId12"/>
    <p:sldLayoutId id="2147483736" r:id="rId13"/>
  </p:sldLayoutIdLst>
  <p:hf hdr="0" dt="0"/>
  <p:txStyles>
    <p:titleStyle>
      <a:lvl1pPr algn="l" defTabSz="914400" rtl="0" eaLnBrk="1" latinLnBrk="0" hangingPunct="1">
        <a:lnSpc>
          <a:spcPct val="90000"/>
        </a:lnSpc>
        <a:spcBef>
          <a:spcPct val="0"/>
        </a:spcBef>
        <a:buNone/>
        <a:defRPr sz="2500" kern="1200" cap="all" spc="100" baseline="0">
          <a:solidFill>
            <a:schemeClr val="tx1"/>
          </a:solidFill>
          <a:latin typeface="Oswald" charset="0"/>
          <a:ea typeface="Oswald" charset="0"/>
          <a:cs typeface="Oswald" charset="0"/>
        </a:defRPr>
      </a:lvl1pPr>
    </p:titleStyle>
    <p:bodyStyle>
      <a:lvl1pPr marL="228600" indent="-228600" algn="l" defTabSz="914400" rtl="0" eaLnBrk="1" latinLnBrk="0" hangingPunct="1">
        <a:lnSpc>
          <a:spcPct val="100000"/>
        </a:lnSpc>
        <a:spcBef>
          <a:spcPts val="600"/>
        </a:spcBef>
        <a:buFont typeface="Arial"/>
        <a:buChar char="•"/>
        <a:defRPr sz="1600" kern="1200">
          <a:solidFill>
            <a:schemeClr val="tx1"/>
          </a:solidFill>
          <a:latin typeface="+mn-lt"/>
          <a:ea typeface="+mn-ea"/>
          <a:cs typeface="+mn-cs"/>
        </a:defRPr>
      </a:lvl1pPr>
      <a:lvl2pPr marL="512064" indent="-228600" algn="l" defTabSz="914400" rtl="0" eaLnBrk="1" latinLnBrk="0" hangingPunct="1">
        <a:lnSpc>
          <a:spcPct val="100000"/>
        </a:lnSpc>
        <a:spcBef>
          <a:spcPts val="0"/>
        </a:spcBef>
        <a:buFont typeface="LucidaGrande" charset="0"/>
        <a:buChar char="-"/>
        <a:defRPr sz="1600" kern="1200" baseline="0">
          <a:solidFill>
            <a:schemeClr val="tx1"/>
          </a:solidFill>
          <a:latin typeface="+mn-lt"/>
          <a:ea typeface="+mn-ea"/>
          <a:cs typeface="+mn-cs"/>
        </a:defRPr>
      </a:lvl2pPr>
      <a:lvl3pPr marL="731520" indent="-22860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spcAft>
          <a:spcPts val="0"/>
        </a:spcAft>
        <a:buFont typeface="Arial"/>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 typeface="Arial"/>
        <a:buNone/>
        <a:defRPr sz="1100" i="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6000">
              <a:schemeClr val="accent2"/>
            </a:gs>
            <a:gs pos="74000">
              <a:schemeClr val="accent1">
                <a:alpha val="90000"/>
              </a:schemeClr>
            </a:gs>
          </a:gsLst>
          <a:path path="circle">
            <a:fillToRect t="100000" r="100000"/>
          </a:path>
        </a:gradFill>
        <a:effectLst/>
      </p:bgPr>
    </p:bg>
    <p:spTree>
      <p:nvGrpSpPr>
        <p:cNvPr id="1" name=""/>
        <p:cNvGrpSpPr/>
        <p:nvPr/>
      </p:nvGrpSpPr>
      <p:grpSpPr>
        <a:xfrm>
          <a:off x="0" y="0"/>
          <a:ext cx="0" cy="0"/>
          <a:chOff x="0" y="0"/>
          <a:chExt cx="0" cy="0"/>
        </a:xfrm>
      </p:grpSpPr>
      <p:sp>
        <p:nvSpPr>
          <p:cNvPr id="8" name="Slide Number Placeholder 15"/>
          <p:cNvSpPr>
            <a:spLocks noGrp="1"/>
          </p:cNvSpPr>
          <p:nvPr>
            <p:ph type="sldNum" sz="quarter" idx="4"/>
          </p:nvPr>
        </p:nvSpPr>
        <p:spPr>
          <a:xfrm>
            <a:off x="8058150" y="6400800"/>
            <a:ext cx="457200" cy="457200"/>
          </a:xfrm>
          <a:prstGeom prst="rect">
            <a:avLst/>
          </a:prstGeom>
        </p:spPr>
        <p:txBody>
          <a:bodyPr vert="horz" lIns="0" tIns="0" rIns="0" bIns="0" rtlCol="0" anchor="ctr"/>
          <a:lstStyle>
            <a:lvl1pPr algn="r">
              <a:defRPr sz="1000">
                <a:solidFill>
                  <a:schemeClr val="bg1"/>
                </a:solidFill>
              </a:defRPr>
            </a:lvl1pPr>
          </a:lstStyle>
          <a:p>
            <a:fld id="{EACE6E22-E655-5947-A8B4-6F095FBA2C12}" type="slidenum">
              <a:rPr lang="en-US" smtClean="0"/>
              <a:pPr/>
              <a:t>‹#›</a:t>
            </a:fld>
            <a:endParaRPr lang="en-US" dirty="0"/>
          </a:p>
        </p:txBody>
      </p:sp>
      <p:sp>
        <p:nvSpPr>
          <p:cNvPr id="9" name="Footer Placeholder 13"/>
          <p:cNvSpPr>
            <a:spLocks noGrp="1"/>
          </p:cNvSpPr>
          <p:nvPr>
            <p:ph type="ftr" sz="quarter" idx="3"/>
          </p:nvPr>
        </p:nvSpPr>
        <p:spPr>
          <a:xfrm>
            <a:off x="3704734" y="6400800"/>
            <a:ext cx="4353416" cy="457549"/>
          </a:xfrm>
          <a:prstGeom prst="rect">
            <a:avLst/>
          </a:prstGeom>
          <a:noFill/>
        </p:spPr>
        <p:txBody>
          <a:bodyPr vert="horz" lIns="0" tIns="0" rIns="0" bIns="0" rtlCol="0" anchor="ctr"/>
          <a:lstStyle>
            <a:lvl1pPr marL="11113" indent="0" algn="l">
              <a:tabLst/>
              <a:defRPr sz="700" i="1">
                <a:solidFill>
                  <a:schemeClr val="bg1"/>
                </a:solidFill>
                <a:latin typeface="Georgia" charset="0"/>
                <a:ea typeface="Georgia" charset="0"/>
                <a:cs typeface="Georgia" charset="0"/>
              </a:defRPr>
            </a:lvl1pPr>
          </a:lstStyle>
          <a:p>
            <a:r>
              <a:rPr lang="en-US"/>
              <a:t>Booz Allen Hamilton Internal</a:t>
            </a:r>
            <a:endParaRPr lang="en-US" dirty="0"/>
          </a:p>
        </p:txBody>
      </p:sp>
      <p:cxnSp>
        <p:nvCxnSpPr>
          <p:cNvPr id="10" name="Straight Connector 9"/>
          <p:cNvCxnSpPr/>
          <p:nvPr userDrawn="1"/>
        </p:nvCxnSpPr>
        <p:spPr>
          <a:xfrm flipV="1">
            <a:off x="3704734" y="6400451"/>
            <a:ext cx="4810616" cy="1685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0" y="11875"/>
            <a:ext cx="274320" cy="6857999"/>
          </a:xfrm>
          <a:prstGeom prst="rect">
            <a:avLst/>
          </a:prstGeom>
          <a:solidFill>
            <a:schemeClr val="accent1"/>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2"/>
                </a:solidFill>
              </a:rPr>
              <a:t> </a:t>
            </a:r>
            <a:endParaRPr lang="en-US" sz="1200" dirty="0">
              <a:solidFill>
                <a:schemeClr val="accent2"/>
              </a:solidFill>
            </a:endParaRPr>
          </a:p>
        </p:txBody>
      </p:sp>
      <p:sp>
        <p:nvSpPr>
          <p:cNvPr id="14" name="Title Placeholder 1"/>
          <p:cNvSpPr>
            <a:spLocks noGrp="1"/>
          </p:cNvSpPr>
          <p:nvPr>
            <p:ph type="title"/>
          </p:nvPr>
        </p:nvSpPr>
        <p:spPr>
          <a:xfrm>
            <a:off x="628650" y="1027673"/>
            <a:ext cx="2456194" cy="1325563"/>
          </a:xfrm>
          <a:prstGeom prst="rect">
            <a:avLst/>
          </a:prstGeom>
        </p:spPr>
        <p:txBody>
          <a:bodyPr vert="horz" lIns="91440" tIns="45720" rIns="91440" bIns="45720" rtlCol="0" anchor="t">
            <a:normAutofit/>
          </a:bodyPr>
          <a:lstStyle/>
          <a:p>
            <a:r>
              <a:rPr lang="en-US" dirty="0"/>
              <a:t>Click to edit Master title style</a:t>
            </a:r>
          </a:p>
        </p:txBody>
      </p:sp>
      <p:sp>
        <p:nvSpPr>
          <p:cNvPr id="15" name="Text Placeholder 2"/>
          <p:cNvSpPr>
            <a:spLocks noGrp="1"/>
          </p:cNvSpPr>
          <p:nvPr>
            <p:ph type="body" idx="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b="0" dirty="0"/>
              <a:t>Third level is a nested bullet</a:t>
            </a:r>
            <a:endParaRPr lang="en-US" dirty="0"/>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12" name="Date Placeholder 3"/>
          <p:cNvSpPr>
            <a:spLocks noGrp="1"/>
          </p:cNvSpPr>
          <p:nvPr>
            <p:ph type="dt" sz="half" idx="2"/>
          </p:nvPr>
        </p:nvSpPr>
        <p:spPr>
          <a:xfrm>
            <a:off x="628650" y="6446663"/>
            <a:ext cx="828339"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671889237"/>
      </p:ext>
    </p:extLst>
  </p:cSld>
  <p:clrMap bg1="lt1" tx1="dk1" bg2="lt2" tx2="dk2" accent1="accent1" accent2="accent2" accent3="accent3" accent4="accent4" accent5="accent5" accent6="accent6" hlink="hlink" folHlink="folHlink"/>
  <p:sldLayoutIdLst>
    <p:sldLayoutId id="2147483748" r:id="rId1"/>
    <p:sldLayoutId id="2147483754" r:id="rId2"/>
    <p:sldLayoutId id="2147483743" r:id="rId3"/>
    <p:sldLayoutId id="2147483744" r:id="rId4"/>
    <p:sldLayoutId id="2147483745" r:id="rId5"/>
  </p:sldLayoutIdLst>
  <p:hf hdr="0" dt="0"/>
  <p:txStyles>
    <p:titleStyle>
      <a:lvl1pPr algn="l" defTabSz="914400" rtl="0" eaLnBrk="1" latinLnBrk="0" hangingPunct="1">
        <a:lnSpc>
          <a:spcPct val="90000"/>
        </a:lnSpc>
        <a:spcBef>
          <a:spcPct val="0"/>
        </a:spcBef>
        <a:buNone/>
        <a:defRPr sz="2500" kern="1200" cap="all" spc="100" baseline="0">
          <a:solidFill>
            <a:schemeClr val="bg1"/>
          </a:solidFill>
          <a:latin typeface="Oswald" charset="0"/>
          <a:ea typeface="Oswald" charset="0"/>
          <a:cs typeface="Oswald" charset="0"/>
        </a:defRPr>
      </a:lvl1pPr>
    </p:titleStyle>
    <p:bodyStyle>
      <a:lvl1pPr marL="228600" indent="-228600" algn="l" defTabSz="914400" rtl="0" eaLnBrk="1" latinLnBrk="0" hangingPunct="1">
        <a:lnSpc>
          <a:spcPct val="100000"/>
        </a:lnSpc>
        <a:spcBef>
          <a:spcPts val="600"/>
        </a:spcBef>
        <a:buFont typeface="Arial"/>
        <a:buChar char="•"/>
        <a:defRPr sz="1600" kern="1200">
          <a:solidFill>
            <a:schemeClr val="bg1"/>
          </a:solidFill>
          <a:latin typeface="+mn-lt"/>
          <a:ea typeface="+mn-ea"/>
          <a:cs typeface="+mn-cs"/>
        </a:defRPr>
      </a:lvl1pPr>
      <a:lvl2pPr marL="512064" indent="-228600" algn="l" defTabSz="914400" rtl="0" eaLnBrk="1" latinLnBrk="0" hangingPunct="1">
        <a:lnSpc>
          <a:spcPct val="100000"/>
        </a:lnSpc>
        <a:spcBef>
          <a:spcPts val="0"/>
        </a:spcBef>
        <a:buFont typeface="LucidaGrande" charset="0"/>
        <a:buChar char="-"/>
        <a:defRPr sz="1600" kern="1200">
          <a:solidFill>
            <a:schemeClr val="bg1"/>
          </a:solidFill>
          <a:latin typeface="+mn-lt"/>
          <a:ea typeface="+mn-ea"/>
          <a:cs typeface="+mn-cs"/>
        </a:defRPr>
      </a:lvl2pPr>
      <a:lvl3pPr marL="731520" indent="-228600" algn="l" defTabSz="914400" rtl="0" eaLnBrk="1" latinLnBrk="0" hangingPunct="1">
        <a:lnSpc>
          <a:spcPct val="100000"/>
        </a:lnSpc>
        <a:spcBef>
          <a:spcPts val="0"/>
        </a:spcBef>
        <a:buFont typeface="Courier New" charset="0"/>
        <a:buChar char="o"/>
        <a:tabLst/>
        <a:defRPr sz="1600" b="0" kern="1200" cap="none" spc="0" baseline="0">
          <a:solidFill>
            <a:schemeClr val="bg1"/>
          </a:solidFill>
          <a:latin typeface="+mn-lt"/>
          <a:ea typeface="+mn-ea"/>
          <a:cs typeface="+mn-cs"/>
        </a:defRPr>
      </a:lvl3pPr>
      <a:lvl4pPr marL="0" indent="0" algn="l" defTabSz="914400" rtl="0" eaLnBrk="1" latinLnBrk="0" hangingPunct="1">
        <a:lnSpc>
          <a:spcPct val="100000"/>
        </a:lnSpc>
        <a:spcBef>
          <a:spcPts val="1800"/>
        </a:spcBef>
        <a:spcAft>
          <a:spcPts val="0"/>
        </a:spcAft>
        <a:buFont typeface="Arial"/>
        <a:buNone/>
        <a:tabLst/>
        <a:defRPr sz="1600" b="1" i="0" kern="1200" cap="all" spc="100" baseline="0">
          <a:solidFill>
            <a:schemeClr val="bg1"/>
          </a:solidFill>
          <a:latin typeface="Calibri" charset="0"/>
          <a:ea typeface="Calibri" charset="0"/>
          <a:cs typeface="Calibri" charset="0"/>
        </a:defRPr>
      </a:lvl4pPr>
      <a:lvl5pPr marL="0" indent="0" algn="l" defTabSz="914400" rtl="0" eaLnBrk="1" latinLnBrk="0" hangingPunct="1">
        <a:lnSpc>
          <a:spcPct val="100000"/>
        </a:lnSpc>
        <a:spcBef>
          <a:spcPts val="1200"/>
        </a:spcBef>
        <a:spcAft>
          <a:spcPts val="600"/>
        </a:spcAft>
        <a:buFont typeface="Arial"/>
        <a:buNone/>
        <a:tabLst/>
        <a:defRPr sz="1400" i="1" kern="1200">
          <a:solidFill>
            <a:schemeClr val="bg1"/>
          </a:solidFill>
          <a:latin typeface="Georgia" charset="0"/>
          <a:ea typeface="Georgia" charset="0"/>
          <a:cs typeface="Georgia" charset="0"/>
        </a:defRPr>
      </a:lvl5pPr>
      <a:lvl6pPr marL="0" indent="0" algn="l" defTabSz="914400" rtl="0" eaLnBrk="1" latinLnBrk="0" hangingPunct="1">
        <a:lnSpc>
          <a:spcPct val="100000"/>
        </a:lnSpc>
        <a:spcBef>
          <a:spcPts val="1200"/>
        </a:spcBef>
        <a:buFont typeface="Arial"/>
        <a:buNone/>
        <a:defRPr sz="900" i="1"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 Type="http://schemas.openxmlformats.org/officeDocument/2006/relationships/slideLayout" Target="../slideLayouts/slideLayout10.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1.xml"/><Relationship Id="rId2"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t>Data Science Track  - Background and Overview</a:t>
            </a:r>
          </a:p>
        </p:txBody>
      </p:sp>
      <p:sp>
        <p:nvSpPr>
          <p:cNvPr id="7" name="Text Placeholder 6"/>
          <p:cNvSpPr>
            <a:spLocks noGrp="1"/>
          </p:cNvSpPr>
          <p:nvPr>
            <p:ph type="body" sz="quarter" idx="10"/>
          </p:nvPr>
        </p:nvSpPr>
        <p:spPr/>
        <p:txBody>
          <a:bodyPr/>
          <a:lstStyle/>
          <a:p>
            <a:r>
              <a:rPr lang="en-US" dirty="0"/>
              <a:t>October 13-14, 2017</a:t>
            </a:r>
          </a:p>
        </p:txBody>
      </p:sp>
      <p:sp>
        <p:nvSpPr>
          <p:cNvPr id="2" name="Title 1"/>
          <p:cNvSpPr>
            <a:spLocks noGrp="1"/>
          </p:cNvSpPr>
          <p:nvPr>
            <p:ph type="ctrTitle"/>
          </p:nvPr>
        </p:nvSpPr>
        <p:spPr/>
        <p:txBody>
          <a:bodyPr/>
          <a:lstStyle/>
          <a:p>
            <a:r>
              <a:rPr lang="en-US" dirty="0" err="1"/>
              <a:t>SASEhack</a:t>
            </a:r>
            <a:r>
              <a:rPr lang="en-US" dirty="0"/>
              <a:t> 2017</a:t>
            </a:r>
          </a:p>
        </p:txBody>
      </p:sp>
      <p:pic>
        <p:nvPicPr>
          <p:cNvPr id="12" name="Picture Placeholder 2"/>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a:xfrm>
            <a:off x="282232" y="839772"/>
            <a:ext cx="2907016" cy="5587920"/>
          </a:xfrm>
        </p:spPr>
      </p:pic>
      <p:sp>
        <p:nvSpPr>
          <p:cNvPr id="16" name="Rectangle 15"/>
          <p:cNvSpPr/>
          <p:nvPr/>
        </p:nvSpPr>
        <p:spPr>
          <a:xfrm>
            <a:off x="282232" y="4254980"/>
            <a:ext cx="2907016" cy="2172712"/>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5629" y="5928911"/>
            <a:ext cx="1827593" cy="215444"/>
          </a:xfrm>
          <a:prstGeom prst="rect">
            <a:avLst/>
          </a:prstGeom>
        </p:spPr>
        <p:txBody>
          <a:bodyPr wrap="square">
            <a:spAutoFit/>
          </a:bodyPr>
          <a:lstStyle/>
          <a:p>
            <a:r>
              <a:rPr lang="en-US" sz="800" dirty="0">
                <a:solidFill>
                  <a:schemeClr val="bg1"/>
                </a:solidFill>
              </a:rPr>
              <a:t>Collaboration space, Alexandria, VA</a:t>
            </a:r>
          </a:p>
        </p:txBody>
      </p:sp>
      <p:sp>
        <p:nvSpPr>
          <p:cNvPr id="13" name="Rectangle 12"/>
          <p:cNvSpPr/>
          <p:nvPr/>
        </p:nvSpPr>
        <p:spPr>
          <a:xfrm flipV="1">
            <a:off x="282191" y="837461"/>
            <a:ext cx="2907057" cy="719007"/>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AA4C89A2-0A2B-431F-A119-743CCB405389}"/>
              </a:ext>
            </a:extLst>
          </p:cNvPr>
          <p:cNvSpPr/>
          <p:nvPr/>
        </p:nvSpPr>
        <p:spPr>
          <a:xfrm>
            <a:off x="6059878" y="708881"/>
            <a:ext cx="3084122" cy="137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U.S. Army">
            <a:extLst>
              <a:ext uri="{FF2B5EF4-FFF2-40B4-BE49-F238E27FC236}">
                <a16:creationId xmlns="" xmlns:a16="http://schemas.microsoft.com/office/drawing/2014/main" id="{871201B9-47DE-439D-96C9-8C3ED9DBF0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43" t="6647" r="34564" b="9696"/>
          <a:stretch/>
        </p:blipFill>
        <p:spPr bwMode="auto">
          <a:xfrm>
            <a:off x="6180558" y="884118"/>
            <a:ext cx="914400" cy="11270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ASE">
            <a:extLst>
              <a:ext uri="{FF2B5EF4-FFF2-40B4-BE49-F238E27FC236}">
                <a16:creationId xmlns="" xmlns:a16="http://schemas.microsoft.com/office/drawing/2014/main" id="{D09EE2D0-FAF7-4113-B059-09AF464DBF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27" t="22536" r="20893" b="14174"/>
          <a:stretch/>
        </p:blipFill>
        <p:spPr bwMode="auto">
          <a:xfrm>
            <a:off x="7206954" y="1082795"/>
            <a:ext cx="1807446" cy="630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6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4"/>
          <p:cNvPicPr>
            <a:picLocks noChangeAspect="1"/>
          </p:cNvPicPr>
          <p:nvPr/>
        </p:nvPicPr>
        <p:blipFill>
          <a:blip r:embed="rId3"/>
          <a:stretch>
            <a:fillRect/>
          </a:stretch>
        </p:blipFill>
        <p:spPr>
          <a:xfrm>
            <a:off x="3688122" y="3981450"/>
            <a:ext cx="2002621" cy="1771534"/>
          </a:xfrm>
          <a:prstGeom prst="rect">
            <a:avLst/>
          </a:prstGeom>
        </p:spPr>
      </p:pic>
      <p:sp>
        <p:nvSpPr>
          <p:cNvPr id="2" name="Title 1"/>
          <p:cNvSpPr>
            <a:spLocks noGrp="1"/>
          </p:cNvSpPr>
          <p:nvPr>
            <p:ph type="title"/>
            <p:extLst/>
          </p:nvPr>
        </p:nvSpPr>
        <p:spPr/>
        <p:txBody>
          <a:bodyPr/>
          <a:lstStyle/>
          <a:p>
            <a:r>
              <a:rPr lang="en-US" dirty="0"/>
              <a:t>INTRO TO Virtual Reality AND UNITY </a:t>
            </a:r>
          </a:p>
        </p:txBody>
      </p:sp>
      <p:sp>
        <p:nvSpPr>
          <p:cNvPr id="3" name="Slide Number Placeholder 2"/>
          <p:cNvSpPr>
            <a:spLocks noGrp="1"/>
          </p:cNvSpPr>
          <p:nvPr>
            <p:ph type="sldNum" sz="quarter" idx="10"/>
          </p:nvPr>
        </p:nvSpPr>
        <p:spPr/>
        <p:txBody>
          <a:bodyPr/>
          <a:lstStyle/>
          <a:p>
            <a:fld id="{330EA680-D336-4FF7-8B7A-9848BB0A1C32}" type="slidenum">
              <a:rPr lang="en-US" smtClean="0"/>
              <a:t>9</a:t>
            </a:fld>
            <a:endParaRPr lang="en-US"/>
          </a:p>
        </p:txBody>
      </p:sp>
      <p:sp>
        <p:nvSpPr>
          <p:cNvPr id="10" name="TextBox 9"/>
          <p:cNvSpPr txBox="1"/>
          <p:nvPr>
            <p:extLst/>
          </p:nvPr>
        </p:nvSpPr>
        <p:spPr>
          <a:xfrm>
            <a:off x="571898" y="2120135"/>
            <a:ext cx="2057400" cy="369332"/>
          </a:xfrm>
          <a:prstGeom prst="rect">
            <a:avLst/>
          </a:prstGeom>
          <a:noFill/>
        </p:spPr>
        <p:txBody>
          <a:bodyPr wrap="square" rtlCol="0" anchor="t">
            <a:spAutoFit/>
          </a:bodyPr>
          <a:lstStyle/>
          <a:p>
            <a:r>
              <a:rPr lang="en-US">
                <a:solidFill>
                  <a:schemeClr val="accent4">
                    <a:lumMod val="75000"/>
                  </a:schemeClr>
                </a:solidFill>
              </a:rPr>
              <a:t>Unity </a:t>
            </a:r>
          </a:p>
        </p:txBody>
      </p:sp>
      <p:sp>
        <p:nvSpPr>
          <p:cNvPr id="11" name="TextBox 10"/>
          <p:cNvSpPr txBox="1"/>
          <p:nvPr>
            <p:extLst/>
          </p:nvPr>
        </p:nvSpPr>
        <p:spPr>
          <a:xfrm>
            <a:off x="592934" y="3917156"/>
            <a:ext cx="2057400" cy="369332"/>
          </a:xfrm>
          <a:prstGeom prst="rect">
            <a:avLst/>
          </a:prstGeom>
          <a:noFill/>
        </p:spPr>
        <p:txBody>
          <a:bodyPr wrap="square" rtlCol="0" anchor="t">
            <a:spAutoFit/>
          </a:bodyPr>
          <a:lstStyle/>
          <a:p>
            <a:r>
              <a:rPr lang="en-US">
                <a:solidFill>
                  <a:schemeClr val="accent4">
                    <a:lumMod val="75000"/>
                  </a:schemeClr>
                </a:solidFill>
              </a:rPr>
              <a:t>HTC </a:t>
            </a:r>
            <a:r>
              <a:rPr lang="en-US" dirty="0">
                <a:solidFill>
                  <a:schemeClr val="accent4">
                    <a:lumMod val="75000"/>
                  </a:schemeClr>
                </a:solidFill>
              </a:rPr>
              <a:t>Vive</a:t>
            </a:r>
            <a:r>
              <a:rPr lang="en-US">
                <a:solidFill>
                  <a:schemeClr val="accent4">
                    <a:lumMod val="75000"/>
                  </a:schemeClr>
                </a:solidFill>
              </a:rPr>
              <a:t> </a:t>
            </a:r>
          </a:p>
        </p:txBody>
      </p:sp>
      <p:sp>
        <p:nvSpPr>
          <p:cNvPr id="13" name="TextBox 12"/>
          <p:cNvSpPr txBox="1"/>
          <p:nvPr/>
        </p:nvSpPr>
        <p:spPr>
          <a:xfrm>
            <a:off x="507207" y="2469356"/>
            <a:ext cx="3246461" cy="1754326"/>
          </a:xfrm>
          <a:prstGeom prst="rect">
            <a:avLst/>
          </a:prstGeom>
          <a:noFill/>
        </p:spPr>
        <p:txBody>
          <a:bodyPr wrap="square" rtlCol="0" anchor="t">
            <a:spAutoFit/>
          </a:bodyPr>
          <a:lstStyle/>
          <a:p>
            <a:pPr marL="214313" indent="-214313">
              <a:buFont typeface="Arial" panose="020B0604020202020204" pitchFamily="34" charset="0"/>
              <a:buChar char="•"/>
            </a:pPr>
            <a:r>
              <a:rPr lang="en-US" sz="1350">
                <a:solidFill>
                  <a:srgbClr val="000000"/>
                </a:solidFill>
              </a:rPr>
              <a:t>Creation engine for video games </a:t>
            </a:r>
            <a:endParaRPr lang="en-US" sz="1350"/>
          </a:p>
          <a:p>
            <a:pPr marL="214313" indent="-214313">
              <a:buFont typeface="Arial" panose="020B0604020202020204" pitchFamily="34" charset="0"/>
              <a:buChar char="•"/>
            </a:pPr>
            <a:r>
              <a:rPr lang="en-US" sz="1350" dirty="0">
                <a:solidFill>
                  <a:srgbClr val="000000"/>
                </a:solidFill>
              </a:rPr>
              <a:t>Programmed in </a:t>
            </a:r>
            <a:r>
              <a:rPr lang="en-US" sz="1350">
                <a:solidFill>
                  <a:srgbClr val="000000"/>
                </a:solidFill>
              </a:rPr>
              <a:t>C# language</a:t>
            </a:r>
          </a:p>
          <a:p>
            <a:pPr marL="214313" indent="-214313">
              <a:buFont typeface="Arial" panose="020B0604020202020204" pitchFamily="34" charset="0"/>
              <a:buChar char="•"/>
            </a:pPr>
            <a:r>
              <a:rPr lang="en-US" sz="1350">
                <a:solidFill>
                  <a:srgbClr val="000000"/>
                </a:solidFill>
              </a:rPr>
              <a:t>Used to create the VR environment and the different shooting scenarios</a:t>
            </a:r>
          </a:p>
          <a:p>
            <a:pPr marL="214313" indent="-214313">
              <a:buFont typeface="Arial" panose="020B0604020202020204" pitchFamily="34" charset="0"/>
              <a:buChar char="•"/>
            </a:pPr>
            <a:r>
              <a:rPr lang="en-US" sz="1350">
                <a:solidFill>
                  <a:srgbClr val="000000"/>
                </a:solidFill>
              </a:rPr>
              <a:t>Scripts export data from in-game observations to the </a:t>
            </a:r>
            <a:r>
              <a:rPr lang="en-US" sz="1350" dirty="0">
                <a:solidFill>
                  <a:srgbClr val="000000"/>
                </a:solidFill>
              </a:rPr>
              <a:t>data platform</a:t>
            </a:r>
            <a:endParaRPr lang="en-US" sz="1350">
              <a:solidFill>
                <a:srgbClr val="000000"/>
              </a:solidFill>
            </a:endParaRPr>
          </a:p>
          <a:p>
            <a:pPr marL="214313" indent="-214313">
              <a:buFont typeface="Arial" panose="020B0604020202020204" pitchFamily="34" charset="0"/>
              <a:buChar char="•"/>
            </a:pPr>
            <a:endParaRPr lang="en-US" sz="1350">
              <a:solidFill>
                <a:srgbClr val="465E70"/>
              </a:solidFill>
            </a:endParaRPr>
          </a:p>
          <a:p>
            <a:pPr marL="214313" indent="-214313">
              <a:buFont typeface="Arial" panose="020B0604020202020204" pitchFamily="34" charset="0"/>
              <a:buChar char="•"/>
            </a:pPr>
            <a:endParaRPr lang="en-US" sz="1350">
              <a:solidFill>
                <a:srgbClr val="465E70"/>
              </a:solidFill>
            </a:endParaRPr>
          </a:p>
        </p:txBody>
      </p:sp>
      <p:sp>
        <p:nvSpPr>
          <p:cNvPr id="14" name="TextBox 13"/>
          <p:cNvSpPr txBox="1"/>
          <p:nvPr/>
        </p:nvSpPr>
        <p:spPr>
          <a:xfrm>
            <a:off x="507207" y="4335066"/>
            <a:ext cx="3183607" cy="1962076"/>
          </a:xfrm>
          <a:prstGeom prst="rect">
            <a:avLst/>
          </a:prstGeom>
          <a:noFill/>
        </p:spPr>
        <p:txBody>
          <a:bodyPr wrap="square" rtlCol="0" anchor="t">
            <a:spAutoFit/>
          </a:bodyPr>
          <a:lstStyle/>
          <a:p>
            <a:pPr marL="214313" indent="-214313">
              <a:buFont typeface="Arial" panose="020B0604020202020204" pitchFamily="34" charset="0"/>
              <a:buChar char="•"/>
            </a:pPr>
            <a:r>
              <a:rPr lang="en-US" sz="1350"/>
              <a:t>Wireless controllers combined with room-scale allows users to interact with virtual objects, environments, and characters</a:t>
            </a:r>
          </a:p>
          <a:p>
            <a:pPr marL="214313" indent="-214313">
              <a:buFont typeface="Arial" panose="020B0604020202020204" pitchFamily="34" charset="0"/>
              <a:buChar char="•"/>
            </a:pPr>
            <a:r>
              <a:rPr lang="en-US" sz="1350"/>
              <a:t>Used to precisely track movements within the VR environment </a:t>
            </a:r>
          </a:p>
          <a:p>
            <a:pPr marL="214313" indent="-214313">
              <a:buChar char="•"/>
            </a:pPr>
            <a:endParaRPr lang="en-US" sz="1350"/>
          </a:p>
          <a:p>
            <a:pPr marL="214313" indent="-214313">
              <a:buFont typeface="Arial" panose="020B0604020202020204" pitchFamily="34" charset="0"/>
              <a:buChar char="•"/>
            </a:pPr>
            <a:endParaRPr lang="en-US" sz="1350"/>
          </a:p>
          <a:p>
            <a:pPr marL="214313" indent="-214313">
              <a:buFont typeface="Arial" panose="020B0604020202020204" pitchFamily="34" charset="0"/>
              <a:buChar char="•"/>
            </a:pPr>
            <a:endParaRPr lang="en-US" sz="1350"/>
          </a:p>
        </p:txBody>
      </p:sp>
      <p:cxnSp>
        <p:nvCxnSpPr>
          <p:cNvPr id="26" name="Straight Connector 25"/>
          <p:cNvCxnSpPr/>
          <p:nvPr/>
        </p:nvCxnSpPr>
        <p:spPr>
          <a:xfrm>
            <a:off x="593338" y="2469356"/>
            <a:ext cx="3094364" cy="756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6"/>
          <p:cNvPicPr>
            <a:picLocks noChangeAspect="1"/>
          </p:cNvPicPr>
          <p:nvPr/>
        </p:nvPicPr>
        <p:blipFill>
          <a:blip r:embed="rId4"/>
          <a:stretch>
            <a:fillRect/>
          </a:stretch>
        </p:blipFill>
        <p:spPr>
          <a:xfrm>
            <a:off x="4328757" y="2175607"/>
            <a:ext cx="3474877" cy="1819424"/>
          </a:xfrm>
          <a:prstGeom prst="rect">
            <a:avLst/>
          </a:prstGeom>
        </p:spPr>
      </p:pic>
      <p:cxnSp>
        <p:nvCxnSpPr>
          <p:cNvPr id="23" name="Straight Connector 22"/>
          <p:cNvCxnSpPr>
            <a:cxnSpLocks/>
          </p:cNvCxnSpPr>
          <p:nvPr/>
        </p:nvCxnSpPr>
        <p:spPr>
          <a:xfrm>
            <a:off x="571898" y="4295775"/>
            <a:ext cx="3094364" cy="756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0" name="Picture 20"/>
          <p:cNvPicPr>
            <a:picLocks noChangeAspect="1"/>
          </p:cNvPicPr>
          <p:nvPr/>
        </p:nvPicPr>
        <p:blipFill>
          <a:blip r:embed="rId5"/>
          <a:stretch>
            <a:fillRect/>
          </a:stretch>
        </p:blipFill>
        <p:spPr>
          <a:xfrm>
            <a:off x="5631434" y="4037055"/>
            <a:ext cx="2993538" cy="1681279"/>
          </a:xfrm>
          <a:prstGeom prst="rect">
            <a:avLst/>
          </a:prstGeom>
        </p:spPr>
      </p:pic>
      <p:sp>
        <p:nvSpPr>
          <p:cNvPr id="19" name="Content Placeholder 8"/>
          <p:cNvSpPr txBox="1">
            <a:spLocks/>
          </p:cNvSpPr>
          <p:nvPr/>
        </p:nvSpPr>
        <p:spPr>
          <a:xfrm>
            <a:off x="662608" y="1895859"/>
            <a:ext cx="7852742" cy="27320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 typeface="Arial" charset="0"/>
              <a:buNone/>
              <a:defRPr sz="1600" b="1" kern="1200" cap="all" spc="100" baseline="0">
                <a:solidFill>
                  <a:schemeClr val="accent2"/>
                </a:solidFill>
                <a:latin typeface="+mn-lt"/>
                <a:ea typeface="+mn-ea"/>
                <a:cs typeface="+mn-cs"/>
              </a:defRPr>
            </a:lvl1pPr>
            <a:lvl2pPr marL="7938" marR="0" indent="0" algn="l" defTabSz="914400" rtl="0" eaLnBrk="1" fontAlgn="auto" latinLnBrk="0" hangingPunct="1">
              <a:lnSpc>
                <a:spcPct val="100000"/>
              </a:lnSpc>
              <a:spcBef>
                <a:spcPts val="600"/>
              </a:spcBef>
              <a:spcAft>
                <a:spcPts val="600"/>
              </a:spcAft>
              <a:buClrTx/>
              <a:buSzTx/>
              <a:buFont typeface="LucidaGrande" charset="0"/>
              <a:buNone/>
              <a:tabLst/>
              <a:defRPr sz="1400" i="1" kern="1200">
                <a:solidFill>
                  <a:schemeClr val="tx1"/>
                </a:solidFill>
                <a:latin typeface="Georgia" charset="0"/>
                <a:ea typeface="Georgia" charset="0"/>
                <a:cs typeface="Georgia"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2"/>
                </a:solidFill>
              </a:rPr>
              <a:t>Explaining current virtual reality technology</a:t>
            </a:r>
          </a:p>
        </p:txBody>
      </p:sp>
    </p:spTree>
    <p:extLst>
      <p:ext uri="{BB962C8B-B14F-4D97-AF65-F5344CB8AC3E}">
        <p14:creationId xmlns:p14="http://schemas.microsoft.com/office/powerpoint/2010/main" val="4288465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Unity </a:t>
            </a:r>
            <a:r>
              <a:rPr lang="en-US"/>
              <a:t>VR environment </a:t>
            </a:r>
          </a:p>
        </p:txBody>
      </p:sp>
      <p:sp>
        <p:nvSpPr>
          <p:cNvPr id="3" name="Slide Number Placeholder 2"/>
          <p:cNvSpPr>
            <a:spLocks noGrp="1"/>
          </p:cNvSpPr>
          <p:nvPr>
            <p:ph type="sldNum" sz="quarter" idx="10"/>
          </p:nvPr>
        </p:nvSpPr>
        <p:spPr>
          <a:xfrm>
            <a:off x="8058149" y="5688330"/>
            <a:ext cx="457200" cy="342900"/>
          </a:xfrm>
        </p:spPr>
        <p:txBody>
          <a:bodyPr/>
          <a:lstStyle/>
          <a:p>
            <a:fld id="{330EA680-D336-4FF7-8B7A-9848BB0A1C32}" type="slidenum">
              <a:rPr lang="en-US" smtClean="0"/>
              <a:t>10</a:t>
            </a:fld>
            <a:endParaRPr lang="en-US"/>
          </a:p>
        </p:txBody>
      </p:sp>
      <p:sp>
        <p:nvSpPr>
          <p:cNvPr id="4" name="Content Placeholder 3"/>
          <p:cNvSpPr>
            <a:spLocks noGrp="1"/>
          </p:cNvSpPr>
          <p:nvPr>
            <p:ph idx="1"/>
          </p:nvPr>
        </p:nvSpPr>
        <p:spPr>
          <a:xfrm>
            <a:off x="662608" y="2198153"/>
            <a:ext cx="3869636" cy="3326130"/>
          </a:xfrm>
        </p:spPr>
        <p:txBody>
          <a:bodyPr vert="horz" lIns="0" tIns="0" rIns="0" bIns="0" rtlCol="0" anchor="t">
            <a:noAutofit/>
          </a:bodyPr>
          <a:lstStyle/>
          <a:p>
            <a:pPr marL="0" indent="0">
              <a:buNone/>
            </a:pPr>
            <a:r>
              <a:rPr lang="en-US" sz="1200" b="1" dirty="0">
                <a:latin typeface="Calibri"/>
              </a:rPr>
              <a:t>Fixed Shooter Position</a:t>
            </a:r>
            <a:endParaRPr lang="en-US" sz="1200" dirty="0"/>
          </a:p>
          <a:p>
            <a:pPr lvl="1">
              <a:buFont typeface="Arial" panose="020B0604020202020204" pitchFamily="34" charset="0"/>
              <a:buChar char="•"/>
            </a:pPr>
            <a:r>
              <a:rPr lang="en-US" sz="1200" dirty="0">
                <a:latin typeface="Calibri"/>
              </a:rPr>
              <a:t>Environment is set up as a shooting range</a:t>
            </a:r>
          </a:p>
          <a:p>
            <a:pPr lvl="1">
              <a:buFont typeface="Arial" panose="020B0604020202020204" pitchFamily="34" charset="0"/>
              <a:buChar char="•"/>
            </a:pPr>
            <a:r>
              <a:rPr lang="en-US" sz="1200" dirty="0">
                <a:latin typeface="Calibri"/>
              </a:rPr>
              <a:t>All targets are visible from the shooter’s position and are not obscured by obstacles</a:t>
            </a:r>
          </a:p>
          <a:p>
            <a:pPr lvl="1">
              <a:buFont typeface="Arial" panose="020B0604020202020204" pitchFamily="34" charset="0"/>
              <a:buChar char="•"/>
            </a:pPr>
            <a:r>
              <a:rPr lang="en-US" sz="1200" dirty="0">
                <a:latin typeface="Calibri"/>
              </a:rPr>
              <a:t>Shooter is not moving through environment </a:t>
            </a:r>
          </a:p>
          <a:p>
            <a:pPr lvl="1"/>
            <a:endParaRPr lang="en-US">
              <a:latin typeface="Arial"/>
            </a:endParaRPr>
          </a:p>
        </p:txBody>
      </p:sp>
      <p:sp>
        <p:nvSpPr>
          <p:cNvPr id="15" name="Content Placeholder 3"/>
          <p:cNvSpPr>
            <a:spLocks noGrp="1"/>
          </p:cNvSpPr>
          <p:nvPr>
            <p:ph idx="1"/>
          </p:nvPr>
        </p:nvSpPr>
        <p:spPr>
          <a:xfrm>
            <a:off x="4714183" y="2169060"/>
            <a:ext cx="3801167" cy="3326130"/>
          </a:xfrm>
        </p:spPr>
        <p:txBody>
          <a:bodyPr vert="horz" lIns="0" tIns="0" rIns="0" bIns="0" rtlCol="0" anchor="t">
            <a:noAutofit/>
          </a:bodyPr>
          <a:lstStyle/>
          <a:p>
            <a:pPr marL="0" indent="0">
              <a:buNone/>
            </a:pPr>
            <a:r>
              <a:rPr lang="en-US" sz="1200" b="1" dirty="0">
                <a:latin typeface="Calibri"/>
              </a:rPr>
              <a:t>Virtual Shooting Environment </a:t>
            </a:r>
            <a:endParaRPr lang="en-US" sz="1200" dirty="0"/>
          </a:p>
          <a:p>
            <a:pPr lvl="1">
              <a:buFont typeface="Arial" panose="020B0604020202020204" pitchFamily="34" charset="0"/>
              <a:buChar char="•"/>
            </a:pPr>
            <a:r>
              <a:rPr lang="en-US" sz="1200" dirty="0">
                <a:latin typeface="Calibri"/>
              </a:rPr>
              <a:t>Minimalist buildings and walls minimize the amount of visual stimuli occurring on screen</a:t>
            </a:r>
          </a:p>
          <a:p>
            <a:pPr lvl="1">
              <a:buFont typeface="Arial" panose="020B0604020202020204" pitchFamily="34" charset="0"/>
              <a:buChar char="•"/>
            </a:pPr>
            <a:r>
              <a:rPr lang="en-US" sz="1200" dirty="0">
                <a:latin typeface="Calibri"/>
              </a:rPr>
              <a:t>Targets should be distinguishable from the environment</a:t>
            </a:r>
            <a:r>
              <a:rPr lang="en-US" sz="1200">
                <a:latin typeface="Calibri"/>
              </a:rPr>
              <a:t> </a:t>
            </a:r>
            <a:endParaRPr lang="en-US" sz="1200" dirty="0">
              <a:latin typeface="Calibri"/>
            </a:endParaRPr>
          </a:p>
          <a:p>
            <a:pPr marL="137160" lvl="1" indent="0">
              <a:buNone/>
            </a:pPr>
            <a:endParaRPr lang="en-US">
              <a:latin typeface="Calibri"/>
            </a:endParaRPr>
          </a:p>
          <a:p>
            <a:pPr lvl="1"/>
            <a:endParaRPr lang="en-US">
              <a:latin typeface="Calibri"/>
            </a:endParaRPr>
          </a:p>
        </p:txBody>
      </p:sp>
      <p:cxnSp>
        <p:nvCxnSpPr>
          <p:cNvPr id="13" name="Straight Connector 12"/>
          <p:cNvCxnSpPr>
            <a:cxnSpLocks/>
            <a:stCxn id="2" idx="2"/>
          </p:cNvCxnSpPr>
          <p:nvPr/>
        </p:nvCxnSpPr>
        <p:spPr>
          <a:xfrm>
            <a:off x="4588980" y="1723561"/>
            <a:ext cx="6958" cy="408304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183" y="3300089"/>
            <a:ext cx="3744432" cy="18706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609" y="3300089"/>
            <a:ext cx="3740593" cy="1870650"/>
          </a:xfrm>
          <a:prstGeom prst="rect">
            <a:avLst/>
          </a:prstGeom>
        </p:spPr>
      </p:pic>
      <p:sp>
        <p:nvSpPr>
          <p:cNvPr id="19" name="TextBox 18"/>
          <p:cNvSpPr txBox="1"/>
          <p:nvPr/>
        </p:nvSpPr>
        <p:spPr>
          <a:xfrm>
            <a:off x="662609" y="5252611"/>
            <a:ext cx="3869636" cy="415498"/>
          </a:xfrm>
          <a:prstGeom prst="rect">
            <a:avLst/>
          </a:prstGeom>
          <a:noFill/>
        </p:spPr>
        <p:txBody>
          <a:bodyPr wrap="square" lIns="0" rtlCol="0" anchor="t">
            <a:spAutoFit/>
          </a:bodyPr>
          <a:lstStyle/>
          <a:p>
            <a:r>
              <a:rPr lang="en-US" sz="1050" dirty="0"/>
              <a:t>Participant stands in an open space with clear sightlines to all targets, but cannot move beyond a pre-determined area</a:t>
            </a:r>
          </a:p>
        </p:txBody>
      </p:sp>
      <p:sp>
        <p:nvSpPr>
          <p:cNvPr id="20" name="TextBox 19"/>
          <p:cNvSpPr txBox="1"/>
          <p:nvPr/>
        </p:nvSpPr>
        <p:spPr>
          <a:xfrm>
            <a:off x="4714183" y="5252611"/>
            <a:ext cx="3744432" cy="577081"/>
          </a:xfrm>
          <a:prstGeom prst="rect">
            <a:avLst/>
          </a:prstGeom>
          <a:noFill/>
        </p:spPr>
        <p:txBody>
          <a:bodyPr wrap="square" lIns="0" rtlCol="0" anchor="t">
            <a:spAutoFit/>
          </a:bodyPr>
          <a:lstStyle/>
          <a:p>
            <a:r>
              <a:rPr lang="en-US" sz="1050"/>
              <a:t>Buildings of differing heights create a more dynamic shooting environment and requires the participant to scan for targets laterally and vertically. </a:t>
            </a:r>
          </a:p>
        </p:txBody>
      </p:sp>
      <p:sp>
        <p:nvSpPr>
          <p:cNvPr id="17" name="Content Placeholder 8"/>
          <p:cNvSpPr txBox="1">
            <a:spLocks/>
          </p:cNvSpPr>
          <p:nvPr/>
        </p:nvSpPr>
        <p:spPr>
          <a:xfrm>
            <a:off x="662608" y="1895859"/>
            <a:ext cx="7852742" cy="273202"/>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charset="0"/>
              <a:buNone/>
              <a:defRPr sz="1600" b="1" kern="1200" cap="all" spc="100" baseline="0">
                <a:solidFill>
                  <a:schemeClr val="accent2"/>
                </a:solidFill>
                <a:latin typeface="+mn-lt"/>
                <a:ea typeface="+mn-ea"/>
                <a:cs typeface="+mn-cs"/>
              </a:defRPr>
            </a:lvl1pPr>
            <a:lvl2pPr marL="7938" marR="0" indent="0" algn="l" defTabSz="914400" rtl="0" eaLnBrk="1" fontAlgn="auto" latinLnBrk="0" hangingPunct="1">
              <a:lnSpc>
                <a:spcPct val="100000"/>
              </a:lnSpc>
              <a:spcBef>
                <a:spcPts val="600"/>
              </a:spcBef>
              <a:spcAft>
                <a:spcPts val="600"/>
              </a:spcAft>
              <a:buClrTx/>
              <a:buSzTx/>
              <a:buFont typeface="LucidaGrande" charset="0"/>
              <a:buNone/>
              <a:tabLst/>
              <a:defRPr sz="1400" i="1" kern="1200">
                <a:solidFill>
                  <a:schemeClr val="tx1"/>
                </a:solidFill>
                <a:latin typeface="Georgia" charset="0"/>
                <a:ea typeface="Georgia" charset="0"/>
                <a:cs typeface="Georgia"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An inside look at the </a:t>
            </a:r>
            <a:r>
              <a:rPr lang="en-US" sz="1200" dirty="0" err="1"/>
              <a:t>vr</a:t>
            </a:r>
            <a:r>
              <a:rPr lang="en-US" sz="1200" dirty="0"/>
              <a:t> test scenarios</a:t>
            </a:r>
            <a:endParaRPr lang="en-US" sz="1200" dirty="0">
              <a:solidFill>
                <a:schemeClr val="tx2"/>
              </a:solidFill>
            </a:endParaRPr>
          </a:p>
        </p:txBody>
      </p:sp>
    </p:spTree>
    <p:extLst>
      <p:ext uri="{BB962C8B-B14F-4D97-AF65-F5344CB8AC3E}">
        <p14:creationId xmlns:p14="http://schemas.microsoft.com/office/powerpoint/2010/main" val="878284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dirty="0" smtClean="0"/>
              <a:t>test Scenario Example</a:t>
            </a:r>
            <a:endParaRPr lang="en-US" dirty="0"/>
          </a:p>
        </p:txBody>
      </p:sp>
      <p:sp>
        <p:nvSpPr>
          <p:cNvPr id="3" name="Slide Number Placeholder 2"/>
          <p:cNvSpPr>
            <a:spLocks noGrp="1"/>
          </p:cNvSpPr>
          <p:nvPr>
            <p:ph type="sldNum" sz="quarter" idx="10"/>
          </p:nvPr>
        </p:nvSpPr>
        <p:spPr/>
        <p:txBody>
          <a:bodyPr/>
          <a:lstStyle/>
          <a:p>
            <a:fld id="{330EA680-D336-4FF7-8B7A-9848BB0A1C32}" type="slidenum">
              <a:rPr lang="en-US" smtClean="0"/>
              <a:t>11</a:t>
            </a:fld>
            <a:endParaRPr lang="en-US"/>
          </a:p>
        </p:txBody>
      </p:sp>
      <p:graphicFrame>
        <p:nvGraphicFramePr>
          <p:cNvPr id="6" name="Table 6"/>
          <p:cNvGraphicFramePr>
            <a:graphicFrameLocks noGrp="1"/>
          </p:cNvGraphicFramePr>
          <p:nvPr>
            <p:extLst/>
          </p:nvPr>
        </p:nvGraphicFramePr>
        <p:xfrm>
          <a:off x="1500188" y="2407444"/>
          <a:ext cx="6761688" cy="3354662"/>
        </p:xfrm>
        <a:graphic>
          <a:graphicData uri="http://schemas.openxmlformats.org/drawingml/2006/table">
            <a:tbl>
              <a:tblPr firstRow="1" bandRow="1">
                <a:tableStyleId>{5C22544A-7EE6-4342-B048-85BDC9FD1C3A}</a:tableStyleId>
              </a:tblPr>
              <a:tblGrid>
                <a:gridCol w="3380844">
                  <a:extLst>
                    <a:ext uri="{9D8B030D-6E8A-4147-A177-3AD203B41FA5}">
                      <a16:colId xmlns:a16="http://schemas.microsoft.com/office/drawing/2014/main" xmlns="" val="505223413"/>
                    </a:ext>
                  </a:extLst>
                </a:gridCol>
                <a:gridCol w="3380844">
                  <a:extLst>
                    <a:ext uri="{9D8B030D-6E8A-4147-A177-3AD203B41FA5}">
                      <a16:colId xmlns:a16="http://schemas.microsoft.com/office/drawing/2014/main" xmlns="" val="1885500834"/>
                    </a:ext>
                  </a:extLst>
                </a:gridCol>
              </a:tblGrid>
              <a:tr h="274320">
                <a:tc>
                  <a:txBody>
                    <a:bodyPr/>
                    <a:lstStyle/>
                    <a:p>
                      <a:pPr algn="ctr">
                        <a:buNone/>
                      </a:pPr>
                      <a:r>
                        <a:rPr lang="en-US" sz="1400"/>
                        <a:t>Scenario 1</a:t>
                      </a:r>
                    </a:p>
                  </a:txBody>
                  <a:tcPr marL="68580" marR="68580" marT="34290" marB="34290">
                    <a:solidFill>
                      <a:schemeClr val="accent2"/>
                    </a:solidFill>
                  </a:tcPr>
                </a:tc>
                <a:tc>
                  <a:txBody>
                    <a:bodyPr/>
                    <a:lstStyle/>
                    <a:p>
                      <a:pPr algn="ctr">
                        <a:buNone/>
                      </a:pPr>
                      <a:r>
                        <a:rPr lang="en-US" sz="1400"/>
                        <a:t>Scenario 3</a:t>
                      </a:r>
                    </a:p>
                  </a:txBody>
                  <a:tcPr marL="68580" marR="68580" marT="34290" marB="34290">
                    <a:solidFill>
                      <a:schemeClr val="accent2"/>
                    </a:solidFill>
                  </a:tcPr>
                </a:tc>
                <a:extLst>
                  <a:ext uri="{0D108BD9-81ED-4DB2-BD59-A6C34878D82A}">
                    <a16:rowId xmlns:a16="http://schemas.microsoft.com/office/drawing/2014/main" xmlns="" val="523843083"/>
                  </a:ext>
                </a:extLst>
              </a:tr>
              <a:tr h="1303020">
                <a:tc>
                  <a:txBody>
                    <a:bodyPr/>
                    <a:lstStyle/>
                    <a:p>
                      <a:pPr marL="285750" lvl="0" indent="-285750" algn="l">
                        <a:buChar char="•"/>
                      </a:pPr>
                      <a:r>
                        <a:rPr lang="en-US" sz="1400" b="1" i="0" u="none" strike="noStrike" noProof="0" dirty="0">
                          <a:solidFill>
                            <a:srgbClr val="000000"/>
                          </a:solidFill>
                          <a:latin typeface="Calibri"/>
                        </a:rPr>
                        <a:t>Visual:</a:t>
                      </a:r>
                      <a:r>
                        <a:rPr lang="en-US" sz="1400" b="0" i="0" u="none" strike="noStrike" noProof="0" dirty="0">
                          <a:solidFill>
                            <a:srgbClr val="000000"/>
                          </a:solidFill>
                          <a:latin typeface="Calibri"/>
                        </a:rPr>
                        <a:t> stationary target (hostile or friendly) appears in front of participant</a:t>
                      </a:r>
                    </a:p>
                    <a:p>
                      <a:pPr marL="0" lvl="0" indent="0" algn="l">
                        <a:buNone/>
                      </a:pPr>
                      <a:endParaRPr lang="en-US" sz="1400" b="0" i="0" u="none" strike="noStrike" noProof="0" dirty="0">
                        <a:solidFill>
                          <a:srgbClr val="000000"/>
                        </a:solidFill>
                        <a:latin typeface="Calibri"/>
                      </a:endParaRPr>
                    </a:p>
                    <a:p>
                      <a:pPr marL="285750" lvl="0" indent="-285750" algn="l">
                        <a:buChar char="•"/>
                      </a:pPr>
                      <a:r>
                        <a:rPr lang="en-US" sz="1400" b="1" i="0" u="none" strike="noStrike" noProof="0" dirty="0">
                          <a:solidFill>
                            <a:srgbClr val="000000"/>
                          </a:solidFill>
                          <a:latin typeface="Calibri"/>
                        </a:rPr>
                        <a:t>Measure:</a:t>
                      </a:r>
                      <a:r>
                        <a:rPr lang="en-US" sz="1400" b="0" i="0" u="none" strike="noStrike" noProof="0" dirty="0">
                          <a:solidFill>
                            <a:srgbClr val="000000"/>
                          </a:solidFill>
                          <a:latin typeface="Calibri"/>
                        </a:rPr>
                        <a:t> accuracy, </a:t>
                      </a:r>
                      <a:r>
                        <a:rPr lang="en-US" sz="1400" b="0" i="0" u="none" strike="noStrike" noProof="0" dirty="0" err="1">
                          <a:solidFill>
                            <a:srgbClr val="000000"/>
                          </a:solidFill>
                          <a:latin typeface="Calibri"/>
                        </a:rPr>
                        <a:t>RT</a:t>
                      </a:r>
                      <a:r>
                        <a:rPr lang="en-US" sz="1400" b="0" i="0" u="none" strike="noStrike" baseline="-25000" noProof="0" dirty="0" err="1">
                          <a:solidFill>
                            <a:srgbClr val="000000"/>
                          </a:solidFill>
                          <a:latin typeface="Calibri"/>
                        </a:rPr>
                        <a:t>eng</a:t>
                      </a:r>
                      <a:r>
                        <a:rPr lang="en-US" sz="1400" b="0" i="0" u="none" strike="noStrike" noProof="0" dirty="0">
                          <a:solidFill>
                            <a:srgbClr val="000000"/>
                          </a:solidFill>
                          <a:latin typeface="Calibri"/>
                        </a:rPr>
                        <a:t>**</a:t>
                      </a:r>
                    </a:p>
                    <a:p>
                      <a:pPr marL="0" lvl="0" indent="0" algn="l">
                        <a:buNone/>
                      </a:pPr>
                      <a:endParaRPr lang="en-US" sz="1400" dirty="0"/>
                    </a:p>
                  </a:txBody>
                  <a:tcPr marL="68580" marR="68580" marT="34290" marB="34290"/>
                </a:tc>
                <a:tc>
                  <a:txBody>
                    <a:bodyPr/>
                    <a:lstStyle/>
                    <a:p>
                      <a:pPr marL="285750" lvl="0" indent="-285750" algn="l">
                        <a:buChar char="•"/>
                      </a:pPr>
                      <a:r>
                        <a:rPr lang="en-US" sz="1400" b="1" i="0" u="none" strike="noStrike" noProof="0">
                          <a:solidFill>
                            <a:srgbClr val="000000"/>
                          </a:solidFill>
                          <a:latin typeface="Calibri"/>
                        </a:rPr>
                        <a:t>Visual:</a:t>
                      </a:r>
                      <a:r>
                        <a:rPr lang="en-US" sz="1400" b="0" i="0" u="none" strike="noStrike" noProof="0">
                          <a:solidFill>
                            <a:srgbClr val="000000"/>
                          </a:solidFill>
                          <a:latin typeface="Calibri"/>
                        </a:rPr>
                        <a:t> multiple targets simultaneously appear in horizontal array within field of view</a:t>
                      </a:r>
                    </a:p>
                    <a:p>
                      <a:pPr marL="0" lvl="0" indent="0" algn="l">
                        <a:buNone/>
                      </a:pPr>
                      <a:endParaRPr lang="en-US" sz="1400" b="0" i="0" u="none" strike="noStrike" noProof="0">
                        <a:solidFill>
                          <a:srgbClr val="000000"/>
                        </a:solidFill>
                        <a:latin typeface="Calibri"/>
                      </a:endParaRPr>
                    </a:p>
                    <a:p>
                      <a:pPr marL="285750" lvl="0" indent="-285750" algn="l">
                        <a:buChar char="•"/>
                      </a:pPr>
                      <a:r>
                        <a:rPr lang="en-US" sz="1400" b="1" i="0" u="none" strike="noStrike" noProof="0">
                          <a:solidFill>
                            <a:srgbClr val="000000"/>
                          </a:solidFill>
                          <a:latin typeface="Calibri"/>
                        </a:rPr>
                        <a:t>Measure:</a:t>
                      </a:r>
                      <a:r>
                        <a:rPr lang="en-US" sz="1400" b="0" i="0" u="none" strike="noStrike" noProof="0">
                          <a:solidFill>
                            <a:srgbClr val="000000"/>
                          </a:solidFill>
                          <a:latin typeface="Calibri"/>
                        </a:rPr>
                        <a:t> accuracy, RT</a:t>
                      </a:r>
                      <a:r>
                        <a:rPr lang="en-US" sz="1400" b="0" i="0" u="none" strike="noStrike" baseline="-25000" noProof="0">
                          <a:solidFill>
                            <a:srgbClr val="000000"/>
                          </a:solidFill>
                          <a:latin typeface="Calibri"/>
                        </a:rPr>
                        <a:t>acq</a:t>
                      </a:r>
                      <a:r>
                        <a:rPr lang="en-US" sz="1400" b="0" i="0" u="none" strike="noStrike" noProof="0">
                          <a:solidFill>
                            <a:srgbClr val="000000"/>
                          </a:solidFill>
                          <a:latin typeface="Calibri"/>
                        </a:rPr>
                        <a:t>*, RT</a:t>
                      </a:r>
                      <a:r>
                        <a:rPr lang="en-US" sz="1400" b="0" i="0" u="none" strike="noStrike" baseline="-25000" noProof="0">
                          <a:solidFill>
                            <a:srgbClr val="000000"/>
                          </a:solidFill>
                          <a:latin typeface="Calibri"/>
                        </a:rPr>
                        <a:t>eng</a:t>
                      </a:r>
                      <a:endParaRPr lang="en-US" sz="1400" baseline="-25000"/>
                    </a:p>
                    <a:p>
                      <a:pPr lvl="0">
                        <a:buNone/>
                      </a:pPr>
                      <a:endParaRPr lang="en-US" sz="1400"/>
                    </a:p>
                  </a:txBody>
                  <a:tcPr marL="68580" marR="68580" marT="34290" marB="34290"/>
                </a:tc>
                <a:extLst>
                  <a:ext uri="{0D108BD9-81ED-4DB2-BD59-A6C34878D82A}">
                    <a16:rowId xmlns:a16="http://schemas.microsoft.com/office/drawing/2014/main" xmlns="" val="885053711"/>
                  </a:ext>
                </a:extLst>
              </a:tr>
              <a:tr h="274320">
                <a:tc>
                  <a:txBody>
                    <a:bodyPr/>
                    <a:lstStyle/>
                    <a:p>
                      <a:pPr algn="ctr">
                        <a:buNone/>
                      </a:pPr>
                      <a:r>
                        <a:rPr lang="en-US" sz="1400" b="1">
                          <a:solidFill>
                            <a:srgbClr val="FFFFFF"/>
                          </a:solidFill>
                        </a:rPr>
                        <a:t>Scenario 2</a:t>
                      </a:r>
                    </a:p>
                  </a:txBody>
                  <a:tcPr marL="68580" marR="68580" marT="34290" marB="34290">
                    <a:solidFill>
                      <a:schemeClr val="accent2"/>
                    </a:solidFill>
                  </a:tcPr>
                </a:tc>
                <a:tc>
                  <a:txBody>
                    <a:bodyPr/>
                    <a:lstStyle/>
                    <a:p>
                      <a:pPr algn="ctr">
                        <a:buNone/>
                      </a:pPr>
                      <a:r>
                        <a:rPr lang="en-US" sz="1400" b="1">
                          <a:solidFill>
                            <a:srgbClr val="FFFFFF"/>
                          </a:solidFill>
                        </a:rPr>
                        <a:t>Scenario 4</a:t>
                      </a:r>
                    </a:p>
                  </a:txBody>
                  <a:tcPr marL="68580" marR="68580" marT="34290" marB="34290">
                    <a:solidFill>
                      <a:schemeClr val="accent2"/>
                    </a:solidFill>
                  </a:tcPr>
                </a:tc>
                <a:extLst>
                  <a:ext uri="{0D108BD9-81ED-4DB2-BD59-A6C34878D82A}">
                    <a16:rowId xmlns:a16="http://schemas.microsoft.com/office/drawing/2014/main" xmlns="" val="1587831239"/>
                  </a:ext>
                </a:extLst>
              </a:tr>
              <a:tr h="1442042">
                <a:tc>
                  <a:txBody>
                    <a:bodyPr/>
                    <a:lstStyle/>
                    <a:p>
                      <a:pPr marL="285750" lvl="0" indent="-285750" algn="l">
                        <a:buChar char="•"/>
                      </a:pPr>
                      <a:r>
                        <a:rPr lang="en-US" sz="1400" b="1" i="0" u="none" strike="noStrike" noProof="0">
                          <a:solidFill>
                            <a:srgbClr val="000000"/>
                          </a:solidFill>
                          <a:latin typeface="Calibri"/>
                        </a:rPr>
                        <a:t>Visual:</a:t>
                      </a:r>
                      <a:r>
                        <a:rPr lang="en-US" sz="1400" b="0" i="0" u="none" strike="noStrike" noProof="0">
                          <a:solidFill>
                            <a:srgbClr val="000000"/>
                          </a:solidFill>
                          <a:latin typeface="Calibri"/>
                        </a:rPr>
                        <a:t> single target appears in random locations; participant must scan to identify target</a:t>
                      </a:r>
                    </a:p>
                    <a:p>
                      <a:pPr marL="0" lvl="0" indent="0" algn="l">
                        <a:buNone/>
                      </a:pPr>
                      <a:endParaRPr lang="en-US" sz="1400" b="0" i="0" u="none" strike="noStrike" noProof="0">
                        <a:solidFill>
                          <a:srgbClr val="000000"/>
                        </a:solidFill>
                        <a:latin typeface="Calibri"/>
                      </a:endParaRPr>
                    </a:p>
                    <a:p>
                      <a:pPr marL="285750" lvl="0" indent="-285750" algn="l">
                        <a:buChar char="•"/>
                      </a:pPr>
                      <a:r>
                        <a:rPr lang="en-US" sz="1400" b="1" i="0" u="none" strike="noStrike" noProof="0">
                          <a:solidFill>
                            <a:srgbClr val="000000"/>
                          </a:solidFill>
                          <a:latin typeface="Calibri"/>
                        </a:rPr>
                        <a:t>Measure:</a:t>
                      </a:r>
                      <a:r>
                        <a:rPr lang="en-US" sz="1400" b="0" i="0" u="none" strike="noStrike" noProof="0">
                          <a:solidFill>
                            <a:srgbClr val="000000"/>
                          </a:solidFill>
                          <a:latin typeface="Calibri"/>
                        </a:rPr>
                        <a:t> accuracy, RT</a:t>
                      </a:r>
                      <a:r>
                        <a:rPr lang="en-US" sz="1400" b="0" i="0" u="none" strike="noStrike" baseline="-25000" noProof="0">
                          <a:solidFill>
                            <a:srgbClr val="000000"/>
                          </a:solidFill>
                          <a:latin typeface="Calibri"/>
                        </a:rPr>
                        <a:t>acq</a:t>
                      </a:r>
                      <a:r>
                        <a:rPr lang="en-US" sz="1400" b="0" i="0" u="none" strike="noStrike" noProof="0">
                          <a:solidFill>
                            <a:srgbClr val="000000"/>
                          </a:solidFill>
                          <a:latin typeface="Calibri"/>
                        </a:rPr>
                        <a:t>, RT</a:t>
                      </a:r>
                      <a:r>
                        <a:rPr lang="en-US" sz="1400" b="0" i="0" u="none" strike="noStrike" baseline="-25000" noProof="0">
                          <a:solidFill>
                            <a:srgbClr val="000000"/>
                          </a:solidFill>
                          <a:latin typeface="Calibri"/>
                        </a:rPr>
                        <a:t>eng</a:t>
                      </a:r>
                      <a:endParaRPr lang="en-US" sz="1400" baseline="-25000"/>
                    </a:p>
                    <a:p>
                      <a:pPr lvl="0">
                        <a:buNone/>
                      </a:pPr>
                      <a:endParaRPr lang="en-US" sz="1400"/>
                    </a:p>
                  </a:txBody>
                  <a:tcPr marL="68580" marR="68580" marT="34290" marB="34290"/>
                </a:tc>
                <a:tc>
                  <a:txBody>
                    <a:bodyPr/>
                    <a:lstStyle/>
                    <a:p>
                      <a:pPr marL="285750" lvl="0" indent="-285750" algn="l">
                        <a:buChar char="•"/>
                      </a:pPr>
                      <a:r>
                        <a:rPr lang="en-US" sz="1400" b="1" i="0" u="none" strike="noStrike" noProof="0">
                          <a:solidFill>
                            <a:srgbClr val="000000"/>
                          </a:solidFill>
                          <a:latin typeface="Calibri"/>
                        </a:rPr>
                        <a:t>Visual:</a:t>
                      </a:r>
                      <a:r>
                        <a:rPr lang="en-US" sz="1400" b="0" i="0" u="none" strike="noStrike" noProof="0">
                          <a:solidFill>
                            <a:srgbClr val="000000"/>
                          </a:solidFill>
                          <a:latin typeface="Calibri"/>
                        </a:rPr>
                        <a:t> multiple targets simultaneously appear in random locations within field of view; must scan to identify target</a:t>
                      </a:r>
                    </a:p>
                    <a:p>
                      <a:pPr marL="0" lvl="0" indent="0" algn="l">
                        <a:buNone/>
                      </a:pPr>
                      <a:endParaRPr lang="en-US" sz="1400" b="0" i="0" u="none" strike="noStrike" noProof="0">
                        <a:solidFill>
                          <a:srgbClr val="000000"/>
                        </a:solidFill>
                        <a:latin typeface="Calibri"/>
                      </a:endParaRPr>
                    </a:p>
                    <a:p>
                      <a:pPr marL="285750" lvl="0" indent="-285750" algn="l">
                        <a:buChar char="•"/>
                      </a:pPr>
                      <a:r>
                        <a:rPr lang="en-US" sz="1400" b="1" i="0" u="none" strike="noStrike" noProof="0">
                          <a:solidFill>
                            <a:srgbClr val="000000"/>
                          </a:solidFill>
                          <a:latin typeface="Calibri"/>
                        </a:rPr>
                        <a:t>Measure:</a:t>
                      </a:r>
                      <a:r>
                        <a:rPr lang="en-US" sz="1400" b="0" i="0" u="none" strike="noStrike" noProof="0">
                          <a:solidFill>
                            <a:srgbClr val="000000"/>
                          </a:solidFill>
                          <a:latin typeface="Calibri"/>
                        </a:rPr>
                        <a:t> accuracy, RT</a:t>
                      </a:r>
                      <a:r>
                        <a:rPr lang="en-US" sz="1400" b="0" i="0" u="none" strike="noStrike" baseline="-25000" noProof="0">
                          <a:solidFill>
                            <a:srgbClr val="000000"/>
                          </a:solidFill>
                          <a:latin typeface="Calibri"/>
                        </a:rPr>
                        <a:t>acq</a:t>
                      </a:r>
                      <a:r>
                        <a:rPr lang="en-US" sz="1400" b="0" i="0" u="none" strike="noStrike" noProof="0">
                          <a:solidFill>
                            <a:srgbClr val="000000"/>
                          </a:solidFill>
                          <a:latin typeface="Calibri"/>
                        </a:rPr>
                        <a:t>, RT</a:t>
                      </a:r>
                      <a:r>
                        <a:rPr lang="en-US" sz="1400" b="0" i="0" u="none" strike="noStrike" baseline="-25000" noProof="0">
                          <a:solidFill>
                            <a:srgbClr val="000000"/>
                          </a:solidFill>
                          <a:latin typeface="Calibri"/>
                        </a:rPr>
                        <a:t>eng</a:t>
                      </a:r>
                      <a:endParaRPr lang="en-US" sz="1400" baseline="-25000"/>
                    </a:p>
                    <a:p>
                      <a:pPr lvl="0">
                        <a:buNone/>
                      </a:pPr>
                      <a:endParaRPr lang="en-US" sz="1400"/>
                    </a:p>
                  </a:txBody>
                  <a:tcPr marL="68580" marR="68580" marT="34290" marB="34290"/>
                </a:tc>
                <a:extLst>
                  <a:ext uri="{0D108BD9-81ED-4DB2-BD59-A6C34878D82A}">
                    <a16:rowId xmlns:a16="http://schemas.microsoft.com/office/drawing/2014/main" xmlns="" val="2071824013"/>
                  </a:ext>
                </a:extLst>
              </a:tr>
            </a:tbl>
          </a:graphicData>
        </a:graphic>
      </p:graphicFrame>
      <p:sp>
        <p:nvSpPr>
          <p:cNvPr id="7" name="TextBox 6"/>
          <p:cNvSpPr txBox="1"/>
          <p:nvPr>
            <p:extLst/>
          </p:nvPr>
        </p:nvSpPr>
        <p:spPr>
          <a:xfrm>
            <a:off x="2028825" y="2093119"/>
            <a:ext cx="2270716"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b="1" dirty="0">
                <a:solidFill>
                  <a:srgbClr val="002060"/>
                </a:solidFill>
              </a:rPr>
              <a:t>Single Target</a:t>
            </a:r>
          </a:p>
        </p:txBody>
      </p:sp>
      <p:sp>
        <p:nvSpPr>
          <p:cNvPr id="9" name="TextBox 8"/>
          <p:cNvSpPr txBox="1"/>
          <p:nvPr/>
        </p:nvSpPr>
        <p:spPr>
          <a:xfrm>
            <a:off x="5472113" y="2090288"/>
            <a:ext cx="2270716"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b="1" dirty="0">
                <a:solidFill>
                  <a:srgbClr val="002060"/>
                </a:solidFill>
              </a:rPr>
              <a:t>Multiple Targets</a:t>
            </a:r>
          </a:p>
        </p:txBody>
      </p:sp>
      <p:sp>
        <p:nvSpPr>
          <p:cNvPr id="10" name="TextBox 9"/>
          <p:cNvSpPr txBox="1"/>
          <p:nvPr>
            <p:extLst/>
          </p:nvPr>
        </p:nvSpPr>
        <p:spPr>
          <a:xfrm rot="16200000">
            <a:off x="621506" y="3100389"/>
            <a:ext cx="1172688" cy="484748"/>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b="1" dirty="0">
                <a:solidFill>
                  <a:srgbClr val="002060"/>
                </a:solidFill>
              </a:rPr>
              <a:t>Fixed </a:t>
            </a:r>
            <a:endParaRPr lang="en-US" sz="1350"/>
          </a:p>
          <a:p>
            <a:pPr algn="ctr"/>
            <a:r>
              <a:rPr lang="en-US" sz="1350" b="1" dirty="0">
                <a:solidFill>
                  <a:srgbClr val="002060"/>
                </a:solidFill>
              </a:rPr>
              <a:t>Location</a:t>
            </a:r>
            <a:endParaRPr lang="en-US" sz="1350"/>
          </a:p>
        </p:txBody>
      </p:sp>
      <p:sp>
        <p:nvSpPr>
          <p:cNvPr id="12" name="TextBox 11"/>
          <p:cNvSpPr txBox="1"/>
          <p:nvPr/>
        </p:nvSpPr>
        <p:spPr>
          <a:xfrm rot="16200000">
            <a:off x="614362" y="4729163"/>
            <a:ext cx="1232198" cy="484748"/>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b="1" dirty="0">
                <a:solidFill>
                  <a:srgbClr val="002060"/>
                </a:solidFill>
              </a:rPr>
              <a:t>Multiple Location</a:t>
            </a:r>
          </a:p>
        </p:txBody>
      </p:sp>
      <p:sp>
        <p:nvSpPr>
          <p:cNvPr id="14" name="TextBox 13"/>
          <p:cNvSpPr txBox="1"/>
          <p:nvPr>
            <p:extLst/>
          </p:nvPr>
        </p:nvSpPr>
        <p:spPr>
          <a:xfrm>
            <a:off x="662609" y="5717578"/>
            <a:ext cx="7727855"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t>
            </a:r>
            <a:r>
              <a:rPr lang="en-US" sz="1350" dirty="0" err="1"/>
              <a:t>RT</a:t>
            </a:r>
            <a:r>
              <a:rPr lang="en-US" sz="1050" dirty="0" err="1"/>
              <a:t>acq</a:t>
            </a:r>
            <a:r>
              <a:rPr lang="en-US" sz="1350" dirty="0"/>
              <a:t>=time to acquire target with gaze; **</a:t>
            </a:r>
            <a:r>
              <a:rPr lang="en-US" sz="1350" dirty="0" err="1"/>
              <a:t>RT</a:t>
            </a:r>
            <a:r>
              <a:rPr lang="en-US" sz="1200" dirty="0" err="1"/>
              <a:t>eng</a:t>
            </a:r>
            <a:r>
              <a:rPr lang="en-US" sz="1350" dirty="0"/>
              <a:t>=time to engage by shooting</a:t>
            </a:r>
          </a:p>
        </p:txBody>
      </p:sp>
      <p:sp>
        <p:nvSpPr>
          <p:cNvPr id="15" name="Content Placeholder 8"/>
          <p:cNvSpPr txBox="1">
            <a:spLocks/>
          </p:cNvSpPr>
          <p:nvPr/>
        </p:nvSpPr>
        <p:spPr>
          <a:xfrm>
            <a:off x="662608" y="1895859"/>
            <a:ext cx="7852742" cy="273202"/>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charset="0"/>
              <a:buNone/>
              <a:defRPr sz="1600" b="1" kern="1200" cap="all" spc="100" baseline="0">
                <a:solidFill>
                  <a:schemeClr val="accent2"/>
                </a:solidFill>
                <a:latin typeface="+mn-lt"/>
                <a:ea typeface="+mn-ea"/>
                <a:cs typeface="+mn-cs"/>
              </a:defRPr>
            </a:lvl1pPr>
            <a:lvl2pPr marL="7938" marR="0" indent="0" algn="l" defTabSz="914400" rtl="0" eaLnBrk="1" fontAlgn="auto" latinLnBrk="0" hangingPunct="1">
              <a:lnSpc>
                <a:spcPct val="100000"/>
              </a:lnSpc>
              <a:spcBef>
                <a:spcPts val="600"/>
              </a:spcBef>
              <a:spcAft>
                <a:spcPts val="600"/>
              </a:spcAft>
              <a:buClrTx/>
              <a:buSzTx/>
              <a:buFont typeface="LucidaGrande" charset="0"/>
              <a:buNone/>
              <a:tabLst/>
              <a:defRPr sz="1400" i="1" kern="1200">
                <a:solidFill>
                  <a:schemeClr val="tx1"/>
                </a:solidFill>
                <a:latin typeface="Georgia" charset="0"/>
                <a:ea typeface="Georgia" charset="0"/>
                <a:cs typeface="Georgia"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How would you design your test scenarios? Walk through example below</a:t>
            </a:r>
            <a:endParaRPr lang="en-US" sz="1200" dirty="0">
              <a:solidFill>
                <a:schemeClr val="tx2"/>
              </a:solidFill>
            </a:endParaRPr>
          </a:p>
        </p:txBody>
      </p:sp>
    </p:spTree>
    <p:extLst>
      <p:ext uri="{BB962C8B-B14F-4D97-AF65-F5344CB8AC3E}">
        <p14:creationId xmlns:p14="http://schemas.microsoft.com/office/powerpoint/2010/main" val="1894235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sz="2400" dirty="0"/>
              <a:t>Experiment design metrics</a:t>
            </a:r>
          </a:p>
        </p:txBody>
      </p:sp>
    </p:spTree>
    <p:extLst>
      <p:ext uri="{BB962C8B-B14F-4D97-AF65-F5344CB8AC3E}">
        <p14:creationId xmlns:p14="http://schemas.microsoft.com/office/powerpoint/2010/main" val="4020716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experiment design metrics and measures</a:t>
            </a:r>
            <a:endParaRPr lang="en-US" dirty="0"/>
          </a:p>
        </p:txBody>
      </p:sp>
      <p:sp>
        <p:nvSpPr>
          <p:cNvPr id="3" name="Content Placeholder 2"/>
          <p:cNvSpPr>
            <a:spLocks noGrp="1"/>
          </p:cNvSpPr>
          <p:nvPr>
            <p:ph idx="1"/>
          </p:nvPr>
        </p:nvSpPr>
        <p:spPr>
          <a:xfrm>
            <a:off x="662609" y="1483336"/>
            <a:ext cx="8047943" cy="258752"/>
          </a:xfrm>
        </p:spPr>
        <p:txBody>
          <a:bodyPr/>
          <a:lstStyle/>
          <a:p>
            <a:r>
              <a:rPr lang="en-US" dirty="0"/>
              <a:t>Looking to industry and academia to define measures of cognitive and physical stress</a:t>
            </a:r>
          </a:p>
        </p:txBody>
      </p:sp>
      <p:sp>
        <p:nvSpPr>
          <p:cNvPr id="4" name="Slide Number Placeholder 3"/>
          <p:cNvSpPr>
            <a:spLocks noGrp="1"/>
          </p:cNvSpPr>
          <p:nvPr>
            <p:ph type="sldNum" sz="quarter" idx="10"/>
          </p:nvPr>
        </p:nvSpPr>
        <p:spPr/>
        <p:txBody>
          <a:bodyPr/>
          <a:lstStyle/>
          <a:p>
            <a:fld id="{330EA680-D336-4FF7-8B7A-9848BB0A1C32}" type="slidenum">
              <a:rPr lang="en-US" smtClean="0"/>
              <a:t>13</a:t>
            </a:fld>
            <a:endParaRPr lang="en-US"/>
          </a:p>
        </p:txBody>
      </p:sp>
      <p:sp>
        <p:nvSpPr>
          <p:cNvPr id="6" name="TextBox 5"/>
          <p:cNvSpPr txBox="1"/>
          <p:nvPr/>
        </p:nvSpPr>
        <p:spPr>
          <a:xfrm>
            <a:off x="662609" y="2445666"/>
            <a:ext cx="7852741" cy="1938992"/>
          </a:xfrm>
          <a:prstGeom prst="rect">
            <a:avLst/>
          </a:prstGeom>
          <a:noFill/>
        </p:spPr>
        <p:txBody>
          <a:bodyPr wrap="square" rtlCol="0">
            <a:spAutoFit/>
          </a:bodyPr>
          <a:lstStyle/>
          <a:p>
            <a:r>
              <a:rPr lang="en-US" sz="1200" b="1" dirty="0">
                <a:solidFill>
                  <a:schemeClr val="accent2">
                    <a:lumMod val="60000"/>
                    <a:lumOff val="40000"/>
                  </a:schemeClr>
                </a:solidFill>
              </a:rPr>
              <a:t>Reaction time </a:t>
            </a:r>
            <a:r>
              <a:rPr lang="en-US" sz="1200" b="1" dirty="0"/>
              <a:t>and </a:t>
            </a:r>
            <a:r>
              <a:rPr lang="en-US" sz="1200" b="1" dirty="0">
                <a:solidFill>
                  <a:schemeClr val="accent2">
                    <a:lumMod val="60000"/>
                    <a:lumOff val="40000"/>
                  </a:schemeClr>
                </a:solidFill>
              </a:rPr>
              <a:t>target identification </a:t>
            </a:r>
            <a:r>
              <a:rPr lang="en-US" sz="1200" b="1" dirty="0"/>
              <a:t>have been widely used as cognitive metrics for </a:t>
            </a:r>
            <a:r>
              <a:rPr lang="en-US" sz="1200" b="1" dirty="0">
                <a:solidFill>
                  <a:schemeClr val="accent2">
                    <a:lumMod val="60000"/>
                    <a:lumOff val="40000"/>
                  </a:schemeClr>
                </a:solidFill>
              </a:rPr>
              <a:t>situational awareness</a:t>
            </a:r>
            <a:endParaRPr lang="en-US" sz="1200" dirty="0"/>
          </a:p>
          <a:p>
            <a:pPr marL="257175" indent="-257175">
              <a:buFont typeface="Arial" panose="020B0604020202020204" pitchFamily="34" charset="0"/>
              <a:buChar char="•"/>
            </a:pPr>
            <a:r>
              <a:rPr lang="en-US" sz="1200" dirty="0"/>
              <a:t>Sports psychology</a:t>
            </a:r>
            <a:r>
              <a:rPr lang="en-US" sz="1200" baseline="30000" dirty="0"/>
              <a:t>1</a:t>
            </a:r>
            <a:endParaRPr lang="en-US" sz="1200" dirty="0"/>
          </a:p>
          <a:p>
            <a:pPr marL="600075" lvl="1" indent="-257175">
              <a:buFont typeface="Arial" panose="020B0604020202020204" pitchFamily="34" charset="0"/>
              <a:buChar char="•"/>
            </a:pPr>
            <a:r>
              <a:rPr lang="en-US" sz="1200" dirty="0"/>
              <a:t>Higher performing athletes are able to block out unnecessary visual stimuli and focus only on relevant visual cues</a:t>
            </a:r>
          </a:p>
          <a:p>
            <a:pPr marL="600075" lvl="1" indent="-257175">
              <a:buFont typeface="Arial" panose="020B0604020202020204" pitchFamily="34" charset="0"/>
              <a:buChar char="•"/>
            </a:pPr>
            <a:r>
              <a:rPr lang="en-US" sz="1200" dirty="0"/>
              <a:t>Current sports training aims to increase situational awareness using reaction times as a metric</a:t>
            </a:r>
          </a:p>
          <a:p>
            <a:pPr marL="257175" indent="-257175">
              <a:buFont typeface="Arial" panose="020B0604020202020204" pitchFamily="34" charset="0"/>
              <a:buChar char="•"/>
            </a:pPr>
            <a:r>
              <a:rPr lang="en-US" sz="1200" dirty="0"/>
              <a:t>Professional cognitive test batteries</a:t>
            </a:r>
            <a:r>
              <a:rPr lang="en-US" sz="1200" baseline="30000" dirty="0"/>
              <a:t>2</a:t>
            </a:r>
          </a:p>
          <a:p>
            <a:pPr marL="600075" lvl="1" indent="-257175">
              <a:buFont typeface="Arial" panose="020B0604020202020204" pitchFamily="34" charset="0"/>
              <a:buChar char="•"/>
            </a:pPr>
            <a:r>
              <a:rPr lang="en-US" sz="1200" dirty="0"/>
              <a:t>CANTAB and </a:t>
            </a:r>
            <a:r>
              <a:rPr lang="en-US" sz="1200" dirty="0" err="1"/>
              <a:t>CogState</a:t>
            </a:r>
            <a:r>
              <a:rPr lang="en-US" sz="1200" dirty="0"/>
              <a:t> offer tests using reaction time and identification accuracy to test executive function, attention, and psychomotor skills</a:t>
            </a:r>
          </a:p>
          <a:p>
            <a:pPr marL="257175" indent="-257175">
              <a:buFont typeface="Arial" panose="020B0604020202020204" pitchFamily="34" charset="0"/>
              <a:buChar char="•"/>
            </a:pPr>
            <a:r>
              <a:rPr lang="en-US" sz="1200" dirty="0"/>
              <a:t>Military studies</a:t>
            </a:r>
            <a:r>
              <a:rPr lang="en-US" sz="1200" baseline="30000" dirty="0"/>
              <a:t>3</a:t>
            </a:r>
          </a:p>
          <a:p>
            <a:pPr marL="600075" lvl="1" indent="-257175">
              <a:buFont typeface="Arial" panose="020B0604020202020204" pitchFamily="34" charset="0"/>
              <a:buChar char="•"/>
            </a:pPr>
            <a:r>
              <a:rPr lang="en-US" sz="1200" dirty="0"/>
              <a:t>Studies analyzing soldiers’ ability to quickly identify and engage targets used reaction time and identification accuracy as the main measures of cognitive function</a:t>
            </a:r>
          </a:p>
        </p:txBody>
      </p:sp>
      <p:sp>
        <p:nvSpPr>
          <p:cNvPr id="7" name="TextBox 6"/>
          <p:cNvSpPr txBox="1"/>
          <p:nvPr/>
        </p:nvSpPr>
        <p:spPr>
          <a:xfrm>
            <a:off x="662609" y="4665271"/>
            <a:ext cx="4800600" cy="1015663"/>
          </a:xfrm>
          <a:prstGeom prst="rect">
            <a:avLst/>
          </a:prstGeom>
          <a:noFill/>
        </p:spPr>
        <p:txBody>
          <a:bodyPr wrap="square" rtlCol="0">
            <a:spAutoFit/>
          </a:bodyPr>
          <a:lstStyle/>
          <a:p>
            <a:r>
              <a:rPr lang="en-US" sz="1200" b="1" dirty="0"/>
              <a:t>Heart Rate Variability </a:t>
            </a:r>
            <a:r>
              <a:rPr lang="en-US" sz="1200" b="1" dirty="0">
                <a:solidFill>
                  <a:schemeClr val="accent2">
                    <a:lumMod val="60000"/>
                    <a:lumOff val="40000"/>
                  </a:schemeClr>
                </a:solidFill>
              </a:rPr>
              <a:t>(HRV) </a:t>
            </a:r>
            <a:r>
              <a:rPr lang="en-US" sz="1200" b="1" dirty="0"/>
              <a:t>is a standard metric for </a:t>
            </a:r>
            <a:r>
              <a:rPr lang="en-US" sz="1200" b="1" dirty="0">
                <a:solidFill>
                  <a:schemeClr val="accent2">
                    <a:lumMod val="60000"/>
                    <a:lumOff val="40000"/>
                  </a:schemeClr>
                </a:solidFill>
              </a:rPr>
              <a:t>physical fatigue</a:t>
            </a:r>
            <a:r>
              <a:rPr lang="en-US" sz="1200" b="1" dirty="0"/>
              <a:t> in:</a:t>
            </a:r>
            <a:endParaRPr lang="en-US" sz="1200" dirty="0"/>
          </a:p>
          <a:p>
            <a:pPr marL="214313" indent="-214313">
              <a:buFont typeface="Arial" panose="020B0604020202020204" pitchFamily="34" charset="0"/>
              <a:buChar char="•"/>
            </a:pPr>
            <a:r>
              <a:rPr lang="en-US" sz="1200" dirty="0"/>
              <a:t>Sports analytics</a:t>
            </a:r>
            <a:r>
              <a:rPr lang="en-US" sz="1200" baseline="30000" dirty="0"/>
              <a:t> 4</a:t>
            </a:r>
            <a:endParaRPr lang="en-US" sz="1200" dirty="0"/>
          </a:p>
          <a:p>
            <a:pPr marL="214313" indent="-214313">
              <a:buFont typeface="Arial" panose="020B0604020202020204" pitchFamily="34" charset="0"/>
              <a:buChar char="•"/>
            </a:pPr>
            <a:r>
              <a:rPr lang="en-US" sz="1200" dirty="0"/>
              <a:t>Athletic training</a:t>
            </a:r>
            <a:r>
              <a:rPr lang="en-US" sz="1200" baseline="30000" dirty="0"/>
              <a:t> 4</a:t>
            </a:r>
            <a:endParaRPr lang="en-US" sz="1200" dirty="0"/>
          </a:p>
          <a:p>
            <a:r>
              <a:rPr lang="en-US" sz="1200" b="1" dirty="0"/>
              <a:t>Measurement:</a:t>
            </a:r>
            <a:endParaRPr lang="en-US" sz="1200" dirty="0"/>
          </a:p>
          <a:p>
            <a:pPr marL="214313" indent="-214313">
              <a:buFont typeface="Arial" panose="020B0604020202020204" pitchFamily="34" charset="0"/>
              <a:buChar char="•"/>
            </a:pPr>
            <a:r>
              <a:rPr lang="en-US" sz="1200" dirty="0"/>
              <a:t>Standard deviation between R-R peaks</a:t>
            </a:r>
            <a:r>
              <a:rPr lang="en-US" sz="1200" baseline="30000" dirty="0"/>
              <a:t> 5</a:t>
            </a:r>
            <a:endParaRPr lang="en-US" sz="1200" dirty="0"/>
          </a:p>
        </p:txBody>
      </p:sp>
      <p:sp>
        <p:nvSpPr>
          <p:cNvPr id="8" name="TextBox 7"/>
          <p:cNvSpPr txBox="1"/>
          <p:nvPr/>
        </p:nvSpPr>
        <p:spPr>
          <a:xfrm>
            <a:off x="6833638" y="987580"/>
            <a:ext cx="2310362" cy="323165"/>
          </a:xfrm>
          <a:prstGeom prst="rect">
            <a:avLst/>
          </a:prstGeom>
          <a:noFill/>
        </p:spPr>
        <p:txBody>
          <a:bodyPr wrap="square" rtlCol="0">
            <a:spAutoFit/>
          </a:bodyPr>
          <a:lstStyle/>
          <a:p>
            <a:pPr algn="ctr"/>
            <a:r>
              <a:rPr lang="en-US" sz="1500" b="1" dirty="0">
                <a:solidFill>
                  <a:srgbClr val="00B050"/>
                </a:solidFill>
              </a:rPr>
              <a:t>Design</a:t>
            </a:r>
            <a:r>
              <a:rPr lang="en-US" sz="1500" dirty="0"/>
              <a:t> | </a:t>
            </a:r>
            <a:r>
              <a:rPr lang="en-US" sz="1500" dirty="0">
                <a:solidFill>
                  <a:srgbClr val="3E4E5C"/>
                </a:solidFill>
              </a:rPr>
              <a:t>Develop </a:t>
            </a:r>
            <a:r>
              <a:rPr lang="en-US" sz="1500" dirty="0"/>
              <a:t>| </a:t>
            </a:r>
            <a:r>
              <a:rPr lang="en-US" sz="1500" dirty="0">
                <a:solidFill>
                  <a:srgbClr val="3E4E5C"/>
                </a:solidFill>
              </a:rPr>
              <a:t>Analyze</a:t>
            </a:r>
            <a:r>
              <a:rPr lang="en-US" sz="1500" dirty="0"/>
              <a:t> </a:t>
            </a:r>
          </a:p>
        </p:txBody>
      </p:sp>
      <p:sp>
        <p:nvSpPr>
          <p:cNvPr id="10" name="TextBox 9"/>
          <p:cNvSpPr txBox="1"/>
          <p:nvPr/>
        </p:nvSpPr>
        <p:spPr>
          <a:xfrm>
            <a:off x="662609" y="2173431"/>
            <a:ext cx="7852741" cy="323165"/>
          </a:xfrm>
          <a:prstGeom prst="rect">
            <a:avLst/>
          </a:prstGeom>
          <a:noFill/>
        </p:spPr>
        <p:txBody>
          <a:bodyPr wrap="square" lIns="0" rtlCol="0">
            <a:spAutoFit/>
          </a:bodyPr>
          <a:lstStyle/>
          <a:p>
            <a:r>
              <a:rPr lang="en-US" sz="1500" b="1" dirty="0">
                <a:solidFill>
                  <a:schemeClr val="tx2"/>
                </a:solidFill>
              </a:rPr>
              <a:t>Cognitive Measures and Metrics</a:t>
            </a:r>
          </a:p>
        </p:txBody>
      </p:sp>
      <p:sp>
        <p:nvSpPr>
          <p:cNvPr id="11" name="TextBox 10"/>
          <p:cNvSpPr txBox="1"/>
          <p:nvPr/>
        </p:nvSpPr>
        <p:spPr>
          <a:xfrm>
            <a:off x="662609" y="4371828"/>
            <a:ext cx="7852741" cy="323165"/>
          </a:xfrm>
          <a:prstGeom prst="rect">
            <a:avLst/>
          </a:prstGeom>
          <a:noFill/>
        </p:spPr>
        <p:txBody>
          <a:bodyPr wrap="square" lIns="0" rtlCol="0">
            <a:spAutoFit/>
          </a:bodyPr>
          <a:lstStyle/>
          <a:p>
            <a:r>
              <a:rPr lang="en-US" sz="1500" b="1" dirty="0">
                <a:solidFill>
                  <a:schemeClr val="tx2"/>
                </a:solidFill>
              </a:rPr>
              <a:t>Physical Measures and Metrics</a:t>
            </a:r>
          </a:p>
        </p:txBody>
      </p:sp>
      <p:pic>
        <p:nvPicPr>
          <p:cNvPr id="12" name="Picture 11"/>
          <p:cNvPicPr>
            <a:picLocks noChangeAspect="1"/>
          </p:cNvPicPr>
          <p:nvPr/>
        </p:nvPicPr>
        <p:blipFill>
          <a:blip r:embed="rId3"/>
          <a:stretch>
            <a:fillRect/>
          </a:stretch>
        </p:blipFill>
        <p:spPr>
          <a:xfrm>
            <a:off x="5353349" y="4521870"/>
            <a:ext cx="2814661" cy="1059347"/>
          </a:xfrm>
          <a:prstGeom prst="rect">
            <a:avLst/>
          </a:prstGeom>
          <a:ln>
            <a:solidFill>
              <a:srgbClr val="7030A0"/>
            </a:solidFill>
          </a:ln>
        </p:spPr>
      </p:pic>
    </p:spTree>
    <p:extLst>
      <p:ext uri="{BB962C8B-B14F-4D97-AF65-F5344CB8AC3E}">
        <p14:creationId xmlns:p14="http://schemas.microsoft.com/office/powerpoint/2010/main" val="1513417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861860-59A9-4777-B9E8-161947011FFE}"/>
              </a:ext>
            </a:extLst>
          </p:cNvPr>
          <p:cNvSpPr>
            <a:spLocks noGrp="1"/>
          </p:cNvSpPr>
          <p:nvPr>
            <p:ph type="title"/>
          </p:nvPr>
        </p:nvSpPr>
        <p:spPr/>
        <p:txBody>
          <a:bodyPr/>
          <a:lstStyle/>
          <a:p>
            <a:r>
              <a:rPr lang="en-US" dirty="0"/>
              <a:t>If you need Somewhere to start …</a:t>
            </a:r>
          </a:p>
        </p:txBody>
      </p:sp>
      <p:sp>
        <p:nvSpPr>
          <p:cNvPr id="3" name="Slide Number Placeholder 2">
            <a:extLst>
              <a:ext uri="{FF2B5EF4-FFF2-40B4-BE49-F238E27FC236}">
                <a16:creationId xmlns:a16="http://schemas.microsoft.com/office/drawing/2014/main" xmlns="" id="{15C54844-70BA-423B-B4D4-761F412DE865}"/>
              </a:ext>
            </a:extLst>
          </p:cNvPr>
          <p:cNvSpPr>
            <a:spLocks noGrp="1"/>
          </p:cNvSpPr>
          <p:nvPr>
            <p:ph type="sldNum" sz="quarter" idx="10"/>
          </p:nvPr>
        </p:nvSpPr>
        <p:spPr/>
        <p:txBody>
          <a:bodyPr/>
          <a:lstStyle/>
          <a:p>
            <a:fld id="{EACE6E22-E655-5947-A8B4-6F095FBA2C12}" type="slidenum">
              <a:rPr lang="en-US" smtClean="0"/>
              <a:pPr/>
              <a:t>14</a:t>
            </a:fld>
            <a:endParaRPr lang="en-US" dirty="0"/>
          </a:p>
        </p:txBody>
      </p:sp>
      <p:sp>
        <p:nvSpPr>
          <p:cNvPr id="4" name="Footer Placeholder 3">
            <a:extLst>
              <a:ext uri="{FF2B5EF4-FFF2-40B4-BE49-F238E27FC236}">
                <a16:creationId xmlns:a16="http://schemas.microsoft.com/office/drawing/2014/main" xmlns="" id="{D49D3A1F-6609-4851-BA73-8B89DA103A0C}"/>
              </a:ext>
            </a:extLst>
          </p:cNvPr>
          <p:cNvSpPr>
            <a:spLocks noGrp="1"/>
          </p:cNvSpPr>
          <p:nvPr>
            <p:ph type="ftr" sz="quarter" idx="11"/>
          </p:nvPr>
        </p:nvSpPr>
        <p:spPr/>
        <p:txBody>
          <a:bodyPr/>
          <a:lstStyle/>
          <a:p>
            <a:r>
              <a:rPr lang="en-US"/>
              <a:t>Booz Allen Hamilton Internal</a:t>
            </a:r>
            <a:endParaRPr lang="en-US" dirty="0"/>
          </a:p>
        </p:txBody>
      </p:sp>
      <p:sp>
        <p:nvSpPr>
          <p:cNvPr id="5" name="Content Placeholder 4">
            <a:extLst>
              <a:ext uri="{FF2B5EF4-FFF2-40B4-BE49-F238E27FC236}">
                <a16:creationId xmlns:a16="http://schemas.microsoft.com/office/drawing/2014/main" xmlns="" id="{50A915BF-53A0-47B4-A626-0A11FB61D4B7}"/>
              </a:ext>
            </a:extLst>
          </p:cNvPr>
          <p:cNvSpPr>
            <a:spLocks noGrp="1"/>
          </p:cNvSpPr>
          <p:nvPr>
            <p:ph idx="1"/>
          </p:nvPr>
        </p:nvSpPr>
        <p:spPr/>
        <p:txBody>
          <a:bodyPr/>
          <a:lstStyle/>
          <a:p>
            <a:pPr lvl="4"/>
            <a:r>
              <a:rPr lang="en-US" sz="1200" dirty="0"/>
              <a:t>Don’t let this slide limit your thinking!</a:t>
            </a:r>
            <a:endParaRPr lang="en-US" sz="1200" i="0" dirty="0">
              <a:latin typeface="+mn-lt"/>
            </a:endParaRPr>
          </a:p>
          <a:p>
            <a:pPr marL="0" indent="0">
              <a:buNone/>
            </a:pPr>
            <a:endParaRPr lang="en-US" dirty="0" smtClean="0"/>
          </a:p>
          <a:p>
            <a:pPr marL="0" indent="0">
              <a:buNone/>
            </a:pPr>
            <a:r>
              <a:rPr lang="en-US" dirty="0" smtClean="0"/>
              <a:t>VR </a:t>
            </a:r>
            <a:r>
              <a:rPr lang="en-US" dirty="0"/>
              <a:t>ENVIRONMENT </a:t>
            </a:r>
            <a:endParaRPr lang="en-US" dirty="0" smtClean="0"/>
          </a:p>
          <a:p>
            <a:r>
              <a:rPr lang="en-US" dirty="0"/>
              <a:t>Design and develop a VR environment to enhance simulation experience</a:t>
            </a:r>
          </a:p>
          <a:p>
            <a:r>
              <a:rPr lang="en-US" dirty="0" smtClean="0"/>
              <a:t>Integrate data  from your wearables to </a:t>
            </a:r>
            <a:r>
              <a:rPr lang="en-US" dirty="0"/>
              <a:t>collect and analyze additional physical metrics </a:t>
            </a:r>
            <a:r>
              <a:rPr lang="en-US" dirty="0" smtClean="0"/>
              <a:t>into </a:t>
            </a:r>
            <a:r>
              <a:rPr lang="en-US" dirty="0"/>
              <a:t>the VR environment</a:t>
            </a:r>
          </a:p>
          <a:p>
            <a:endParaRPr lang="en-US" dirty="0" smtClean="0"/>
          </a:p>
          <a:p>
            <a:pPr marL="0" indent="0">
              <a:buNone/>
            </a:pPr>
            <a:r>
              <a:rPr lang="en-US" dirty="0" smtClean="0"/>
              <a:t>EXPERIMENT </a:t>
            </a:r>
            <a:r>
              <a:rPr lang="en-US" dirty="0"/>
              <a:t>DESIGN</a:t>
            </a:r>
          </a:p>
          <a:p>
            <a:r>
              <a:rPr lang="en-US" dirty="0" smtClean="0"/>
              <a:t>Identify </a:t>
            </a:r>
            <a:r>
              <a:rPr lang="en-US" dirty="0"/>
              <a:t>additional physical and cognitive measures that would support SPARS objective. Investigate sensors that would support data capture </a:t>
            </a:r>
          </a:p>
        </p:txBody>
      </p:sp>
    </p:spTree>
    <p:extLst>
      <p:ext uri="{BB962C8B-B14F-4D97-AF65-F5344CB8AC3E}">
        <p14:creationId xmlns:p14="http://schemas.microsoft.com/office/powerpoint/2010/main" val="2738222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381C80-6EFA-4B46-8A57-9AE6FBFC2033}"/>
              </a:ext>
            </a:extLst>
          </p:cNvPr>
          <p:cNvSpPr>
            <a:spLocks noGrp="1"/>
          </p:cNvSpPr>
          <p:nvPr>
            <p:ph type="title"/>
          </p:nvPr>
        </p:nvSpPr>
        <p:spPr/>
        <p:txBody>
          <a:bodyPr/>
          <a:lstStyle/>
          <a:p>
            <a:r>
              <a:rPr lang="en-US" dirty="0"/>
              <a:t>Background - Public Health vs Medicine</a:t>
            </a:r>
          </a:p>
        </p:txBody>
      </p:sp>
      <p:sp>
        <p:nvSpPr>
          <p:cNvPr id="3" name="Slide Number Placeholder 2">
            <a:extLst>
              <a:ext uri="{FF2B5EF4-FFF2-40B4-BE49-F238E27FC236}">
                <a16:creationId xmlns="" xmlns:a16="http://schemas.microsoft.com/office/drawing/2014/main" id="{D8EAE813-EDAA-477F-9406-15E6656B5C6A}"/>
              </a:ext>
            </a:extLst>
          </p:cNvPr>
          <p:cNvSpPr>
            <a:spLocks noGrp="1"/>
          </p:cNvSpPr>
          <p:nvPr>
            <p:ph type="sldNum" sz="quarter" idx="10"/>
          </p:nvPr>
        </p:nvSpPr>
        <p:spPr/>
        <p:txBody>
          <a:bodyPr/>
          <a:lstStyle/>
          <a:p>
            <a:fld id="{EACE6E22-E655-5947-A8B4-6F095FBA2C12}" type="slidenum">
              <a:rPr lang="en-US" smtClean="0"/>
              <a:pPr/>
              <a:t>1</a:t>
            </a:fld>
            <a:endParaRPr lang="en-US" dirty="0"/>
          </a:p>
        </p:txBody>
      </p:sp>
      <p:sp>
        <p:nvSpPr>
          <p:cNvPr id="4" name="Footer Placeholder 3">
            <a:extLst>
              <a:ext uri="{FF2B5EF4-FFF2-40B4-BE49-F238E27FC236}">
                <a16:creationId xmlns="" xmlns:a16="http://schemas.microsoft.com/office/drawing/2014/main" id="{34F63E05-ADD2-4197-A406-1398363101BB}"/>
              </a:ext>
            </a:extLst>
          </p:cNvPr>
          <p:cNvSpPr>
            <a:spLocks noGrp="1"/>
          </p:cNvSpPr>
          <p:nvPr>
            <p:ph type="ftr" sz="quarter" idx="11"/>
          </p:nvPr>
        </p:nvSpPr>
        <p:spPr/>
        <p:txBody>
          <a:bodyPr/>
          <a:lstStyle/>
          <a:p>
            <a:r>
              <a:rPr lang="en-US"/>
              <a:t>Booz Allen Hamilton Internal</a:t>
            </a:r>
            <a:endParaRPr lang="en-US" dirty="0"/>
          </a:p>
        </p:txBody>
      </p:sp>
      <p:grpSp>
        <p:nvGrpSpPr>
          <p:cNvPr id="9" name="Group 8">
            <a:extLst>
              <a:ext uri="{FF2B5EF4-FFF2-40B4-BE49-F238E27FC236}">
                <a16:creationId xmlns="" xmlns:a16="http://schemas.microsoft.com/office/drawing/2014/main" id="{9911D988-8A13-4B3B-AC8A-3D524E07A8B6}"/>
              </a:ext>
            </a:extLst>
          </p:cNvPr>
          <p:cNvGrpSpPr/>
          <p:nvPr/>
        </p:nvGrpSpPr>
        <p:grpSpPr>
          <a:xfrm>
            <a:off x="5292718" y="5120630"/>
            <a:ext cx="680449" cy="680449"/>
            <a:chOff x="6245504" y="5593210"/>
            <a:chExt cx="535782" cy="535780"/>
          </a:xfrm>
        </p:grpSpPr>
        <p:sp>
          <p:nvSpPr>
            <p:cNvPr id="10" name="Oval 9">
              <a:extLst>
                <a:ext uri="{FF2B5EF4-FFF2-40B4-BE49-F238E27FC236}">
                  <a16:creationId xmlns="" xmlns:a16="http://schemas.microsoft.com/office/drawing/2014/main" id="{98619653-E2D8-428A-91F9-8EBF9FCD1380}"/>
                </a:ext>
              </a:extLst>
            </p:cNvPr>
            <p:cNvSpPr/>
            <p:nvPr/>
          </p:nvSpPr>
          <p:spPr>
            <a:xfrm>
              <a:off x="6245504" y="5593210"/>
              <a:ext cx="535782" cy="5357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11" name="Group 10">
              <a:extLst>
                <a:ext uri="{FF2B5EF4-FFF2-40B4-BE49-F238E27FC236}">
                  <a16:creationId xmlns="" xmlns:a16="http://schemas.microsoft.com/office/drawing/2014/main" id="{A8D0B5E4-DF41-4A9A-B8FA-F4CFA2633236}"/>
                </a:ext>
              </a:extLst>
            </p:cNvPr>
            <p:cNvGrpSpPr/>
            <p:nvPr/>
          </p:nvGrpSpPr>
          <p:grpSpPr>
            <a:xfrm>
              <a:off x="6433690" y="5682124"/>
              <a:ext cx="159379" cy="348862"/>
              <a:chOff x="5815013" y="4929188"/>
              <a:chExt cx="285750" cy="625475"/>
            </a:xfrm>
            <a:solidFill>
              <a:schemeClr val="bg1"/>
            </a:solidFill>
          </p:grpSpPr>
          <p:sp>
            <p:nvSpPr>
              <p:cNvPr id="12" name="Freeform 200">
                <a:extLst>
                  <a:ext uri="{FF2B5EF4-FFF2-40B4-BE49-F238E27FC236}">
                    <a16:creationId xmlns="" xmlns:a16="http://schemas.microsoft.com/office/drawing/2014/main" id="{D952A0FA-D382-461E-8DFB-9193D1D9CA53}"/>
                  </a:ext>
                </a:extLst>
              </p:cNvPr>
              <p:cNvSpPr>
                <a:spLocks/>
              </p:cNvSpPr>
              <p:nvPr/>
            </p:nvSpPr>
            <p:spPr bwMode="auto">
              <a:xfrm>
                <a:off x="5880100" y="4929188"/>
                <a:ext cx="158750" cy="133350"/>
              </a:xfrm>
              <a:custGeom>
                <a:avLst/>
                <a:gdLst>
                  <a:gd name="T0" fmla="*/ 33 w 66"/>
                  <a:gd name="T1" fmla="*/ 67 h 67"/>
                  <a:gd name="T2" fmla="*/ 66 w 66"/>
                  <a:gd name="T3" fmla="*/ 34 h 67"/>
                  <a:gd name="T4" fmla="*/ 33 w 66"/>
                  <a:gd name="T5" fmla="*/ 0 h 67"/>
                  <a:gd name="T6" fmla="*/ 0 w 66"/>
                  <a:gd name="T7" fmla="*/ 34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cubicBezTo>
                      <a:pt x="50" y="67"/>
                      <a:pt x="66" y="53"/>
                      <a:pt x="66" y="34"/>
                    </a:cubicBezTo>
                    <a:cubicBezTo>
                      <a:pt x="66" y="15"/>
                      <a:pt x="51" y="0"/>
                      <a:pt x="33" y="0"/>
                    </a:cubicBezTo>
                    <a:cubicBezTo>
                      <a:pt x="15" y="0"/>
                      <a:pt x="0" y="15"/>
                      <a:pt x="0" y="34"/>
                    </a:cubicBezTo>
                    <a:cubicBezTo>
                      <a:pt x="0" y="53"/>
                      <a:pt x="16" y="67"/>
                      <a:pt x="3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Freeform 201">
                <a:extLst>
                  <a:ext uri="{FF2B5EF4-FFF2-40B4-BE49-F238E27FC236}">
                    <a16:creationId xmlns="" xmlns:a16="http://schemas.microsoft.com/office/drawing/2014/main" id="{87BB19DE-65A4-4B7A-B686-8314F7E0492F}"/>
                  </a:ext>
                </a:extLst>
              </p:cNvPr>
              <p:cNvSpPr>
                <a:spLocks noEditPoints="1"/>
              </p:cNvSpPr>
              <p:nvPr/>
            </p:nvSpPr>
            <p:spPr bwMode="auto">
              <a:xfrm>
                <a:off x="5815013" y="5091113"/>
                <a:ext cx="285750" cy="463550"/>
              </a:xfrm>
              <a:custGeom>
                <a:avLst/>
                <a:gdLst>
                  <a:gd name="T0" fmla="*/ 99 w 119"/>
                  <a:gd name="T1" fmla="*/ 0 h 232"/>
                  <a:gd name="T2" fmla="*/ 80 w 119"/>
                  <a:gd name="T3" fmla="*/ 0 h 232"/>
                  <a:gd name="T4" fmla="*/ 60 w 119"/>
                  <a:gd name="T5" fmla="*/ 25 h 232"/>
                  <a:gd name="T6" fmla="*/ 40 w 119"/>
                  <a:gd name="T7" fmla="*/ 0 h 232"/>
                  <a:gd name="T8" fmla="*/ 21 w 119"/>
                  <a:gd name="T9" fmla="*/ 0 h 232"/>
                  <a:gd name="T10" fmla="*/ 0 w 119"/>
                  <a:gd name="T11" fmla="*/ 20 h 232"/>
                  <a:gd name="T12" fmla="*/ 0 w 119"/>
                  <a:gd name="T13" fmla="*/ 95 h 232"/>
                  <a:gd name="T14" fmla="*/ 21 w 119"/>
                  <a:gd name="T15" fmla="*/ 115 h 232"/>
                  <a:gd name="T16" fmla="*/ 21 w 119"/>
                  <a:gd name="T17" fmla="*/ 125 h 232"/>
                  <a:gd name="T18" fmla="*/ 21 w 119"/>
                  <a:gd name="T19" fmla="*/ 201 h 232"/>
                  <a:gd name="T20" fmla="*/ 21 w 119"/>
                  <a:gd name="T21" fmla="*/ 212 h 232"/>
                  <a:gd name="T22" fmla="*/ 41 w 119"/>
                  <a:gd name="T23" fmla="*/ 232 h 232"/>
                  <a:gd name="T24" fmla="*/ 60 w 119"/>
                  <a:gd name="T25" fmla="*/ 219 h 232"/>
                  <a:gd name="T26" fmla="*/ 79 w 119"/>
                  <a:gd name="T27" fmla="*/ 232 h 232"/>
                  <a:gd name="T28" fmla="*/ 99 w 119"/>
                  <a:gd name="T29" fmla="*/ 212 h 232"/>
                  <a:gd name="T30" fmla="*/ 99 w 119"/>
                  <a:gd name="T31" fmla="*/ 201 h 232"/>
                  <a:gd name="T32" fmla="*/ 99 w 119"/>
                  <a:gd name="T33" fmla="*/ 125 h 232"/>
                  <a:gd name="T34" fmla="*/ 99 w 119"/>
                  <a:gd name="T35" fmla="*/ 115 h 232"/>
                  <a:gd name="T36" fmla="*/ 119 w 119"/>
                  <a:gd name="T37" fmla="*/ 95 h 232"/>
                  <a:gd name="T38" fmla="*/ 119 w 119"/>
                  <a:gd name="T39" fmla="*/ 20 h 232"/>
                  <a:gd name="T40" fmla="*/ 99 w 119"/>
                  <a:gd name="T41" fmla="*/ 0 h 232"/>
                  <a:gd name="T42" fmla="*/ 80 w 119"/>
                  <a:gd name="T43" fmla="*/ 85 h 232"/>
                  <a:gd name="T44" fmla="*/ 84 w 119"/>
                  <a:gd name="T45" fmla="*/ 112 h 232"/>
                  <a:gd name="T46" fmla="*/ 60 w 119"/>
                  <a:gd name="T47" fmla="*/ 99 h 232"/>
                  <a:gd name="T48" fmla="*/ 35 w 119"/>
                  <a:gd name="T49" fmla="*/ 112 h 232"/>
                  <a:gd name="T50" fmla="*/ 40 w 119"/>
                  <a:gd name="T51" fmla="*/ 85 h 232"/>
                  <a:gd name="T52" fmla="*/ 20 w 119"/>
                  <a:gd name="T53" fmla="*/ 65 h 232"/>
                  <a:gd name="T54" fmla="*/ 48 w 119"/>
                  <a:gd name="T55" fmla="*/ 61 h 232"/>
                  <a:gd name="T56" fmla="*/ 60 w 119"/>
                  <a:gd name="T57" fmla="*/ 36 h 232"/>
                  <a:gd name="T58" fmla="*/ 72 w 119"/>
                  <a:gd name="T59" fmla="*/ 61 h 232"/>
                  <a:gd name="T60" fmla="*/ 100 w 119"/>
                  <a:gd name="T61" fmla="*/ 65 h 232"/>
                  <a:gd name="T62" fmla="*/ 80 w 119"/>
                  <a:gd name="T63" fmla="*/ 8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232">
                    <a:moveTo>
                      <a:pt x="99" y="0"/>
                    </a:moveTo>
                    <a:cubicBezTo>
                      <a:pt x="80" y="0"/>
                      <a:pt x="80" y="0"/>
                      <a:pt x="80" y="0"/>
                    </a:cubicBezTo>
                    <a:cubicBezTo>
                      <a:pt x="60" y="25"/>
                      <a:pt x="60" y="25"/>
                      <a:pt x="60" y="25"/>
                    </a:cubicBezTo>
                    <a:cubicBezTo>
                      <a:pt x="40" y="0"/>
                      <a:pt x="40" y="0"/>
                      <a:pt x="40" y="0"/>
                    </a:cubicBezTo>
                    <a:cubicBezTo>
                      <a:pt x="21" y="0"/>
                      <a:pt x="21" y="0"/>
                      <a:pt x="21" y="0"/>
                    </a:cubicBezTo>
                    <a:cubicBezTo>
                      <a:pt x="10" y="0"/>
                      <a:pt x="0" y="9"/>
                      <a:pt x="0" y="20"/>
                    </a:cubicBezTo>
                    <a:cubicBezTo>
                      <a:pt x="0" y="95"/>
                      <a:pt x="0" y="95"/>
                      <a:pt x="0" y="95"/>
                    </a:cubicBezTo>
                    <a:cubicBezTo>
                      <a:pt x="0" y="106"/>
                      <a:pt x="10" y="115"/>
                      <a:pt x="21" y="115"/>
                    </a:cubicBezTo>
                    <a:cubicBezTo>
                      <a:pt x="21" y="125"/>
                      <a:pt x="21" y="125"/>
                      <a:pt x="21" y="125"/>
                    </a:cubicBezTo>
                    <a:cubicBezTo>
                      <a:pt x="21" y="182"/>
                      <a:pt x="21" y="201"/>
                      <a:pt x="21" y="201"/>
                    </a:cubicBezTo>
                    <a:cubicBezTo>
                      <a:pt x="21" y="212"/>
                      <a:pt x="21" y="212"/>
                      <a:pt x="21" y="212"/>
                    </a:cubicBezTo>
                    <a:cubicBezTo>
                      <a:pt x="21" y="223"/>
                      <a:pt x="30" y="232"/>
                      <a:pt x="41" y="232"/>
                    </a:cubicBezTo>
                    <a:cubicBezTo>
                      <a:pt x="50" y="232"/>
                      <a:pt x="57" y="227"/>
                      <a:pt x="60" y="219"/>
                    </a:cubicBezTo>
                    <a:cubicBezTo>
                      <a:pt x="63" y="227"/>
                      <a:pt x="70" y="232"/>
                      <a:pt x="79" y="232"/>
                    </a:cubicBezTo>
                    <a:cubicBezTo>
                      <a:pt x="90" y="232"/>
                      <a:pt x="99" y="223"/>
                      <a:pt x="99" y="212"/>
                    </a:cubicBezTo>
                    <a:cubicBezTo>
                      <a:pt x="99" y="201"/>
                      <a:pt x="99" y="201"/>
                      <a:pt x="99" y="201"/>
                    </a:cubicBezTo>
                    <a:cubicBezTo>
                      <a:pt x="99" y="144"/>
                      <a:pt x="99" y="125"/>
                      <a:pt x="99" y="125"/>
                    </a:cubicBezTo>
                    <a:cubicBezTo>
                      <a:pt x="99" y="115"/>
                      <a:pt x="99" y="115"/>
                      <a:pt x="99" y="115"/>
                    </a:cubicBezTo>
                    <a:cubicBezTo>
                      <a:pt x="110" y="115"/>
                      <a:pt x="119" y="106"/>
                      <a:pt x="119" y="95"/>
                    </a:cubicBezTo>
                    <a:cubicBezTo>
                      <a:pt x="119" y="20"/>
                      <a:pt x="119" y="20"/>
                      <a:pt x="119" y="20"/>
                    </a:cubicBezTo>
                    <a:cubicBezTo>
                      <a:pt x="119" y="9"/>
                      <a:pt x="110" y="0"/>
                      <a:pt x="99" y="0"/>
                    </a:cubicBezTo>
                    <a:close/>
                    <a:moveTo>
                      <a:pt x="80" y="85"/>
                    </a:moveTo>
                    <a:cubicBezTo>
                      <a:pt x="84" y="112"/>
                      <a:pt x="84" y="112"/>
                      <a:pt x="84" y="112"/>
                    </a:cubicBezTo>
                    <a:cubicBezTo>
                      <a:pt x="60" y="99"/>
                      <a:pt x="60" y="99"/>
                      <a:pt x="60" y="99"/>
                    </a:cubicBezTo>
                    <a:cubicBezTo>
                      <a:pt x="35" y="112"/>
                      <a:pt x="35" y="112"/>
                      <a:pt x="35" y="112"/>
                    </a:cubicBezTo>
                    <a:cubicBezTo>
                      <a:pt x="40" y="85"/>
                      <a:pt x="40" y="85"/>
                      <a:pt x="40" y="85"/>
                    </a:cubicBezTo>
                    <a:cubicBezTo>
                      <a:pt x="20" y="65"/>
                      <a:pt x="20" y="65"/>
                      <a:pt x="20" y="65"/>
                    </a:cubicBezTo>
                    <a:cubicBezTo>
                      <a:pt x="48" y="61"/>
                      <a:pt x="48" y="61"/>
                      <a:pt x="48" y="61"/>
                    </a:cubicBezTo>
                    <a:cubicBezTo>
                      <a:pt x="60" y="36"/>
                      <a:pt x="60" y="36"/>
                      <a:pt x="60" y="36"/>
                    </a:cubicBezTo>
                    <a:cubicBezTo>
                      <a:pt x="72" y="61"/>
                      <a:pt x="72" y="61"/>
                      <a:pt x="72" y="61"/>
                    </a:cubicBezTo>
                    <a:cubicBezTo>
                      <a:pt x="100" y="65"/>
                      <a:pt x="100" y="65"/>
                      <a:pt x="100" y="65"/>
                    </a:cubicBezTo>
                    <a:lnTo>
                      <a:pt x="8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nvGrpSpPr>
          <p:cNvPr id="14" name="Group 13">
            <a:extLst>
              <a:ext uri="{FF2B5EF4-FFF2-40B4-BE49-F238E27FC236}">
                <a16:creationId xmlns="" xmlns:a16="http://schemas.microsoft.com/office/drawing/2014/main" id="{71474ED8-433B-40E1-8E39-C83B6D594117}"/>
              </a:ext>
            </a:extLst>
          </p:cNvPr>
          <p:cNvGrpSpPr/>
          <p:nvPr/>
        </p:nvGrpSpPr>
        <p:grpSpPr>
          <a:xfrm>
            <a:off x="1260858" y="5122101"/>
            <a:ext cx="677506" cy="677506"/>
            <a:chOff x="3880456" y="4580599"/>
            <a:chExt cx="714374" cy="714374"/>
          </a:xfrm>
        </p:grpSpPr>
        <p:sp>
          <p:nvSpPr>
            <p:cNvPr id="15" name="Oval 14">
              <a:extLst>
                <a:ext uri="{FF2B5EF4-FFF2-40B4-BE49-F238E27FC236}">
                  <a16:creationId xmlns="" xmlns:a16="http://schemas.microsoft.com/office/drawing/2014/main" id="{51B6984C-C580-4ADD-8B9E-D914F89A4D31}"/>
                </a:ext>
              </a:extLst>
            </p:cNvPr>
            <p:cNvSpPr/>
            <p:nvPr/>
          </p:nvSpPr>
          <p:spPr>
            <a:xfrm>
              <a:off x="3880456" y="4580599"/>
              <a:ext cx="714374" cy="7143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 name="Group 15">
              <a:extLst>
                <a:ext uri="{FF2B5EF4-FFF2-40B4-BE49-F238E27FC236}">
                  <a16:creationId xmlns="" xmlns:a16="http://schemas.microsoft.com/office/drawing/2014/main" id="{2286B0E5-B0D0-4378-8E39-3562E2D3290E}"/>
                </a:ext>
              </a:extLst>
            </p:cNvPr>
            <p:cNvGrpSpPr/>
            <p:nvPr/>
          </p:nvGrpSpPr>
          <p:grpSpPr>
            <a:xfrm>
              <a:off x="3958462" y="4720120"/>
              <a:ext cx="558363" cy="435333"/>
              <a:chOff x="3921126" y="4189413"/>
              <a:chExt cx="655638" cy="511175"/>
            </a:xfrm>
            <a:solidFill>
              <a:schemeClr val="bg1"/>
            </a:solidFill>
          </p:grpSpPr>
          <p:sp>
            <p:nvSpPr>
              <p:cNvPr id="17" name="Oval 486">
                <a:extLst>
                  <a:ext uri="{FF2B5EF4-FFF2-40B4-BE49-F238E27FC236}">
                    <a16:creationId xmlns="" xmlns:a16="http://schemas.microsoft.com/office/drawing/2014/main" id="{58F48C8D-F505-48CE-BD4B-2389158B878F}"/>
                  </a:ext>
                </a:extLst>
              </p:cNvPr>
              <p:cNvSpPr>
                <a:spLocks noChangeArrowheads="1"/>
              </p:cNvSpPr>
              <p:nvPr/>
            </p:nvSpPr>
            <p:spPr bwMode="auto">
              <a:xfrm>
                <a:off x="4200526" y="4189413"/>
                <a:ext cx="100013" cy="984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Oval 487">
                <a:extLst>
                  <a:ext uri="{FF2B5EF4-FFF2-40B4-BE49-F238E27FC236}">
                    <a16:creationId xmlns="" xmlns:a16="http://schemas.microsoft.com/office/drawing/2014/main" id="{4386EF40-BD1A-4781-9F49-27C2806513F8}"/>
                  </a:ext>
                </a:extLst>
              </p:cNvPr>
              <p:cNvSpPr>
                <a:spLocks noChangeArrowheads="1"/>
              </p:cNvSpPr>
              <p:nvPr/>
            </p:nvSpPr>
            <p:spPr bwMode="auto">
              <a:xfrm>
                <a:off x="4329113" y="4278313"/>
                <a:ext cx="96838" cy="968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488">
                <a:extLst>
                  <a:ext uri="{FF2B5EF4-FFF2-40B4-BE49-F238E27FC236}">
                    <a16:creationId xmlns="" xmlns:a16="http://schemas.microsoft.com/office/drawing/2014/main" id="{1C042478-67A3-40C7-9B55-D6FBC3AEBB54}"/>
                  </a:ext>
                </a:extLst>
              </p:cNvPr>
              <p:cNvSpPr>
                <a:spLocks/>
              </p:cNvSpPr>
              <p:nvPr/>
            </p:nvSpPr>
            <p:spPr bwMode="auto">
              <a:xfrm>
                <a:off x="4300538" y="4387850"/>
                <a:ext cx="166688" cy="225425"/>
              </a:xfrm>
              <a:custGeom>
                <a:avLst/>
                <a:gdLst>
                  <a:gd name="T0" fmla="*/ 45 w 52"/>
                  <a:gd name="T1" fmla="*/ 0 h 70"/>
                  <a:gd name="T2" fmla="*/ 45 w 52"/>
                  <a:gd name="T3" fmla="*/ 0 h 70"/>
                  <a:gd name="T4" fmla="*/ 35 w 52"/>
                  <a:gd name="T5" fmla="*/ 0 h 70"/>
                  <a:gd name="T6" fmla="*/ 34 w 52"/>
                  <a:gd name="T7" fmla="*/ 0 h 70"/>
                  <a:gd name="T8" fmla="*/ 24 w 52"/>
                  <a:gd name="T9" fmla="*/ 17 h 70"/>
                  <a:gd name="T10" fmla="*/ 13 w 52"/>
                  <a:gd name="T11" fmla="*/ 0 h 70"/>
                  <a:gd name="T12" fmla="*/ 13 w 52"/>
                  <a:gd name="T13" fmla="*/ 0 h 70"/>
                  <a:gd name="T14" fmla="*/ 6 w 52"/>
                  <a:gd name="T15" fmla="*/ 0 h 70"/>
                  <a:gd name="T16" fmla="*/ 0 w 52"/>
                  <a:gd name="T17" fmla="*/ 15 h 70"/>
                  <a:gd name="T18" fmla="*/ 12 w 52"/>
                  <a:gd name="T19" fmla="*/ 15 h 70"/>
                  <a:gd name="T20" fmla="*/ 12 w 52"/>
                  <a:gd name="T21" fmla="*/ 15 h 70"/>
                  <a:gd name="T22" fmla="*/ 21 w 52"/>
                  <a:gd name="T23" fmla="*/ 24 h 70"/>
                  <a:gd name="T24" fmla="*/ 21 w 52"/>
                  <a:gd name="T25" fmla="*/ 70 h 70"/>
                  <a:gd name="T26" fmla="*/ 43 w 52"/>
                  <a:gd name="T27" fmla="*/ 70 h 70"/>
                  <a:gd name="T28" fmla="*/ 43 w 52"/>
                  <a:gd name="T29" fmla="*/ 64 h 70"/>
                  <a:gd name="T30" fmla="*/ 45 w 52"/>
                  <a:gd name="T31" fmla="*/ 64 h 70"/>
                  <a:gd name="T32" fmla="*/ 52 w 52"/>
                  <a:gd name="T33" fmla="*/ 56 h 70"/>
                  <a:gd name="T34" fmla="*/ 52 w 52"/>
                  <a:gd name="T35" fmla="*/ 8 h 70"/>
                  <a:gd name="T36" fmla="*/ 45 w 52"/>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70">
                    <a:moveTo>
                      <a:pt x="45" y="0"/>
                    </a:moveTo>
                    <a:cubicBezTo>
                      <a:pt x="45" y="0"/>
                      <a:pt x="45" y="0"/>
                      <a:pt x="45" y="0"/>
                    </a:cubicBezTo>
                    <a:cubicBezTo>
                      <a:pt x="35" y="0"/>
                      <a:pt x="35" y="0"/>
                      <a:pt x="35" y="0"/>
                    </a:cubicBezTo>
                    <a:cubicBezTo>
                      <a:pt x="34" y="0"/>
                      <a:pt x="34" y="0"/>
                      <a:pt x="34" y="0"/>
                    </a:cubicBezTo>
                    <a:cubicBezTo>
                      <a:pt x="24" y="17"/>
                      <a:pt x="24" y="17"/>
                      <a:pt x="24" y="17"/>
                    </a:cubicBezTo>
                    <a:cubicBezTo>
                      <a:pt x="13" y="0"/>
                      <a:pt x="13" y="0"/>
                      <a:pt x="13" y="0"/>
                    </a:cubicBezTo>
                    <a:cubicBezTo>
                      <a:pt x="13" y="0"/>
                      <a:pt x="13" y="0"/>
                      <a:pt x="13" y="0"/>
                    </a:cubicBezTo>
                    <a:cubicBezTo>
                      <a:pt x="6" y="0"/>
                      <a:pt x="6" y="0"/>
                      <a:pt x="6" y="0"/>
                    </a:cubicBezTo>
                    <a:cubicBezTo>
                      <a:pt x="6" y="6"/>
                      <a:pt x="4" y="11"/>
                      <a:pt x="0" y="15"/>
                    </a:cubicBezTo>
                    <a:cubicBezTo>
                      <a:pt x="12" y="15"/>
                      <a:pt x="12" y="15"/>
                      <a:pt x="12" y="15"/>
                    </a:cubicBezTo>
                    <a:cubicBezTo>
                      <a:pt x="12" y="15"/>
                      <a:pt x="12" y="15"/>
                      <a:pt x="12" y="15"/>
                    </a:cubicBezTo>
                    <a:cubicBezTo>
                      <a:pt x="17" y="15"/>
                      <a:pt x="21" y="19"/>
                      <a:pt x="21" y="24"/>
                    </a:cubicBezTo>
                    <a:cubicBezTo>
                      <a:pt x="21" y="70"/>
                      <a:pt x="21" y="70"/>
                      <a:pt x="21" y="70"/>
                    </a:cubicBezTo>
                    <a:cubicBezTo>
                      <a:pt x="43" y="70"/>
                      <a:pt x="43" y="70"/>
                      <a:pt x="43" y="70"/>
                    </a:cubicBezTo>
                    <a:cubicBezTo>
                      <a:pt x="43" y="64"/>
                      <a:pt x="43" y="64"/>
                      <a:pt x="43" y="64"/>
                    </a:cubicBezTo>
                    <a:cubicBezTo>
                      <a:pt x="43" y="64"/>
                      <a:pt x="44" y="64"/>
                      <a:pt x="45" y="64"/>
                    </a:cubicBezTo>
                    <a:cubicBezTo>
                      <a:pt x="49" y="64"/>
                      <a:pt x="52" y="61"/>
                      <a:pt x="52" y="56"/>
                    </a:cubicBezTo>
                    <a:cubicBezTo>
                      <a:pt x="52" y="8"/>
                      <a:pt x="52" y="8"/>
                      <a:pt x="52" y="8"/>
                    </a:cubicBezTo>
                    <a:cubicBezTo>
                      <a:pt x="52" y="4"/>
                      <a:pt x="49" y="1"/>
                      <a:pt x="45"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Oval 489">
                <a:extLst>
                  <a:ext uri="{FF2B5EF4-FFF2-40B4-BE49-F238E27FC236}">
                    <a16:creationId xmlns="" xmlns:a16="http://schemas.microsoft.com/office/drawing/2014/main" id="{15D06E7B-9296-4ED2-9C47-E67D570DF33C}"/>
                  </a:ext>
                </a:extLst>
              </p:cNvPr>
              <p:cNvSpPr>
                <a:spLocks noChangeArrowheads="1"/>
              </p:cNvSpPr>
              <p:nvPr/>
            </p:nvSpPr>
            <p:spPr bwMode="auto">
              <a:xfrm>
                <a:off x="4075113" y="4278313"/>
                <a:ext cx="96838" cy="968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490">
                <a:extLst>
                  <a:ext uri="{FF2B5EF4-FFF2-40B4-BE49-F238E27FC236}">
                    <a16:creationId xmlns="" xmlns:a16="http://schemas.microsoft.com/office/drawing/2014/main" id="{B12E5834-DCEF-41E0-B047-2BFC956D369F}"/>
                  </a:ext>
                </a:extLst>
              </p:cNvPr>
              <p:cNvSpPr>
                <a:spLocks/>
              </p:cNvSpPr>
              <p:nvPr/>
            </p:nvSpPr>
            <p:spPr bwMode="auto">
              <a:xfrm>
                <a:off x="4030663" y="4387850"/>
                <a:ext cx="166688" cy="225425"/>
              </a:xfrm>
              <a:custGeom>
                <a:avLst/>
                <a:gdLst>
                  <a:gd name="T0" fmla="*/ 7 w 52"/>
                  <a:gd name="T1" fmla="*/ 0 h 70"/>
                  <a:gd name="T2" fmla="*/ 7 w 52"/>
                  <a:gd name="T3" fmla="*/ 0 h 70"/>
                  <a:gd name="T4" fmla="*/ 18 w 52"/>
                  <a:gd name="T5" fmla="*/ 0 h 70"/>
                  <a:gd name="T6" fmla="*/ 18 w 52"/>
                  <a:gd name="T7" fmla="*/ 0 h 70"/>
                  <a:gd name="T8" fmla="*/ 28 w 52"/>
                  <a:gd name="T9" fmla="*/ 17 h 70"/>
                  <a:gd name="T10" fmla="*/ 39 w 52"/>
                  <a:gd name="T11" fmla="*/ 0 h 70"/>
                  <a:gd name="T12" fmla="*/ 40 w 52"/>
                  <a:gd name="T13" fmla="*/ 0 h 70"/>
                  <a:gd name="T14" fmla="*/ 46 w 52"/>
                  <a:gd name="T15" fmla="*/ 0 h 70"/>
                  <a:gd name="T16" fmla="*/ 52 w 52"/>
                  <a:gd name="T17" fmla="*/ 15 h 70"/>
                  <a:gd name="T18" fmla="*/ 41 w 52"/>
                  <a:gd name="T19" fmla="*/ 15 h 70"/>
                  <a:gd name="T20" fmla="*/ 41 w 52"/>
                  <a:gd name="T21" fmla="*/ 15 h 70"/>
                  <a:gd name="T22" fmla="*/ 32 w 52"/>
                  <a:gd name="T23" fmla="*/ 24 h 70"/>
                  <a:gd name="T24" fmla="*/ 32 w 52"/>
                  <a:gd name="T25" fmla="*/ 70 h 70"/>
                  <a:gd name="T26" fmla="*/ 10 w 52"/>
                  <a:gd name="T27" fmla="*/ 70 h 70"/>
                  <a:gd name="T28" fmla="*/ 10 w 52"/>
                  <a:gd name="T29" fmla="*/ 64 h 70"/>
                  <a:gd name="T30" fmla="*/ 8 w 52"/>
                  <a:gd name="T31" fmla="*/ 64 h 70"/>
                  <a:gd name="T32" fmla="*/ 0 w 52"/>
                  <a:gd name="T33" fmla="*/ 56 h 70"/>
                  <a:gd name="T34" fmla="*/ 0 w 52"/>
                  <a:gd name="T35" fmla="*/ 8 h 70"/>
                  <a:gd name="T36" fmla="*/ 7 w 52"/>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70">
                    <a:moveTo>
                      <a:pt x="7" y="0"/>
                    </a:moveTo>
                    <a:cubicBezTo>
                      <a:pt x="7" y="0"/>
                      <a:pt x="7" y="0"/>
                      <a:pt x="7" y="0"/>
                    </a:cubicBezTo>
                    <a:cubicBezTo>
                      <a:pt x="18" y="0"/>
                      <a:pt x="18" y="0"/>
                      <a:pt x="18" y="0"/>
                    </a:cubicBezTo>
                    <a:cubicBezTo>
                      <a:pt x="18" y="0"/>
                      <a:pt x="18" y="0"/>
                      <a:pt x="18" y="0"/>
                    </a:cubicBezTo>
                    <a:cubicBezTo>
                      <a:pt x="28" y="17"/>
                      <a:pt x="28" y="17"/>
                      <a:pt x="28" y="17"/>
                    </a:cubicBezTo>
                    <a:cubicBezTo>
                      <a:pt x="39" y="0"/>
                      <a:pt x="39" y="0"/>
                      <a:pt x="39" y="0"/>
                    </a:cubicBezTo>
                    <a:cubicBezTo>
                      <a:pt x="40" y="0"/>
                      <a:pt x="40" y="0"/>
                      <a:pt x="40" y="0"/>
                    </a:cubicBezTo>
                    <a:cubicBezTo>
                      <a:pt x="46" y="0"/>
                      <a:pt x="46" y="0"/>
                      <a:pt x="46" y="0"/>
                    </a:cubicBezTo>
                    <a:cubicBezTo>
                      <a:pt x="47" y="6"/>
                      <a:pt x="49" y="11"/>
                      <a:pt x="52" y="15"/>
                    </a:cubicBezTo>
                    <a:cubicBezTo>
                      <a:pt x="41" y="15"/>
                      <a:pt x="41" y="15"/>
                      <a:pt x="41" y="15"/>
                    </a:cubicBezTo>
                    <a:cubicBezTo>
                      <a:pt x="41" y="15"/>
                      <a:pt x="41" y="15"/>
                      <a:pt x="41" y="15"/>
                    </a:cubicBezTo>
                    <a:cubicBezTo>
                      <a:pt x="36" y="15"/>
                      <a:pt x="32" y="19"/>
                      <a:pt x="32" y="24"/>
                    </a:cubicBezTo>
                    <a:cubicBezTo>
                      <a:pt x="32" y="70"/>
                      <a:pt x="32" y="70"/>
                      <a:pt x="32" y="70"/>
                    </a:cubicBezTo>
                    <a:cubicBezTo>
                      <a:pt x="10" y="70"/>
                      <a:pt x="10" y="70"/>
                      <a:pt x="10" y="70"/>
                    </a:cubicBezTo>
                    <a:cubicBezTo>
                      <a:pt x="10" y="64"/>
                      <a:pt x="10" y="64"/>
                      <a:pt x="10" y="64"/>
                    </a:cubicBezTo>
                    <a:cubicBezTo>
                      <a:pt x="9" y="64"/>
                      <a:pt x="9" y="64"/>
                      <a:pt x="8" y="64"/>
                    </a:cubicBezTo>
                    <a:cubicBezTo>
                      <a:pt x="4" y="64"/>
                      <a:pt x="0" y="61"/>
                      <a:pt x="0" y="56"/>
                    </a:cubicBezTo>
                    <a:cubicBezTo>
                      <a:pt x="0" y="8"/>
                      <a:pt x="0" y="8"/>
                      <a:pt x="0" y="8"/>
                    </a:cubicBezTo>
                    <a:cubicBezTo>
                      <a:pt x="0" y="4"/>
                      <a:pt x="3" y="1"/>
                      <a:pt x="7"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491">
                <a:extLst>
                  <a:ext uri="{FF2B5EF4-FFF2-40B4-BE49-F238E27FC236}">
                    <a16:creationId xmlns="" xmlns:a16="http://schemas.microsoft.com/office/drawing/2014/main" id="{71041F66-D6F4-43A5-86E7-911F550A7224}"/>
                  </a:ext>
                </a:extLst>
              </p:cNvPr>
              <p:cNvSpPr>
                <a:spLocks/>
              </p:cNvSpPr>
              <p:nvPr/>
            </p:nvSpPr>
            <p:spPr bwMode="auto">
              <a:xfrm>
                <a:off x="4271963" y="4302125"/>
                <a:ext cx="38100" cy="47625"/>
              </a:xfrm>
              <a:custGeom>
                <a:avLst/>
                <a:gdLst>
                  <a:gd name="T0" fmla="*/ 11 w 12"/>
                  <a:gd name="T1" fmla="*/ 8 h 15"/>
                  <a:gd name="T2" fmla="*/ 12 w 12"/>
                  <a:gd name="T3" fmla="*/ 0 h 15"/>
                  <a:gd name="T4" fmla="*/ 5 w 12"/>
                  <a:gd name="T5" fmla="*/ 0 h 15"/>
                  <a:gd name="T6" fmla="*/ 4 w 12"/>
                  <a:gd name="T7" fmla="*/ 0 h 15"/>
                  <a:gd name="T8" fmla="*/ 0 w 12"/>
                  <a:gd name="T9" fmla="*/ 6 h 15"/>
                  <a:gd name="T10" fmla="*/ 12 w 12"/>
                  <a:gd name="T11" fmla="*/ 15 h 15"/>
                  <a:gd name="T12" fmla="*/ 11 w 12"/>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8"/>
                    </a:moveTo>
                    <a:cubicBezTo>
                      <a:pt x="11" y="5"/>
                      <a:pt x="11" y="2"/>
                      <a:pt x="12" y="0"/>
                    </a:cubicBezTo>
                    <a:cubicBezTo>
                      <a:pt x="5" y="0"/>
                      <a:pt x="5" y="0"/>
                      <a:pt x="5" y="0"/>
                    </a:cubicBezTo>
                    <a:cubicBezTo>
                      <a:pt x="4" y="0"/>
                      <a:pt x="4" y="0"/>
                      <a:pt x="4" y="0"/>
                    </a:cubicBezTo>
                    <a:cubicBezTo>
                      <a:pt x="0" y="6"/>
                      <a:pt x="0" y="6"/>
                      <a:pt x="0" y="6"/>
                    </a:cubicBezTo>
                    <a:cubicBezTo>
                      <a:pt x="5" y="8"/>
                      <a:pt x="9" y="11"/>
                      <a:pt x="12" y="15"/>
                    </a:cubicBezTo>
                    <a:cubicBezTo>
                      <a:pt x="11" y="13"/>
                      <a:pt x="11" y="10"/>
                      <a:pt x="11" y="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492">
                <a:extLst>
                  <a:ext uri="{FF2B5EF4-FFF2-40B4-BE49-F238E27FC236}">
                    <a16:creationId xmlns="" xmlns:a16="http://schemas.microsoft.com/office/drawing/2014/main" id="{8777666A-2989-4C05-8D26-157D28E172C5}"/>
                  </a:ext>
                </a:extLst>
              </p:cNvPr>
              <p:cNvSpPr>
                <a:spLocks/>
              </p:cNvSpPr>
              <p:nvPr/>
            </p:nvSpPr>
            <p:spPr bwMode="auto">
              <a:xfrm>
                <a:off x="4191001" y="4302125"/>
                <a:ext cx="38100" cy="47625"/>
              </a:xfrm>
              <a:custGeom>
                <a:avLst/>
                <a:gdLst>
                  <a:gd name="T0" fmla="*/ 1 w 12"/>
                  <a:gd name="T1" fmla="*/ 8 h 15"/>
                  <a:gd name="T2" fmla="*/ 0 w 12"/>
                  <a:gd name="T3" fmla="*/ 0 h 15"/>
                  <a:gd name="T4" fmla="*/ 7 w 12"/>
                  <a:gd name="T5" fmla="*/ 0 h 15"/>
                  <a:gd name="T6" fmla="*/ 8 w 12"/>
                  <a:gd name="T7" fmla="*/ 0 h 15"/>
                  <a:gd name="T8" fmla="*/ 12 w 12"/>
                  <a:gd name="T9" fmla="*/ 6 h 15"/>
                  <a:gd name="T10" fmla="*/ 0 w 12"/>
                  <a:gd name="T11" fmla="*/ 15 h 15"/>
                  <a:gd name="T12" fmla="*/ 1 w 12"/>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 y="8"/>
                    </a:moveTo>
                    <a:cubicBezTo>
                      <a:pt x="1" y="5"/>
                      <a:pt x="1" y="2"/>
                      <a:pt x="0" y="0"/>
                    </a:cubicBezTo>
                    <a:cubicBezTo>
                      <a:pt x="7" y="0"/>
                      <a:pt x="7" y="0"/>
                      <a:pt x="7" y="0"/>
                    </a:cubicBezTo>
                    <a:cubicBezTo>
                      <a:pt x="8" y="0"/>
                      <a:pt x="8" y="0"/>
                      <a:pt x="8" y="0"/>
                    </a:cubicBezTo>
                    <a:cubicBezTo>
                      <a:pt x="12" y="6"/>
                      <a:pt x="12" y="6"/>
                      <a:pt x="12" y="6"/>
                    </a:cubicBezTo>
                    <a:cubicBezTo>
                      <a:pt x="7" y="8"/>
                      <a:pt x="3" y="11"/>
                      <a:pt x="0" y="15"/>
                    </a:cubicBezTo>
                    <a:cubicBezTo>
                      <a:pt x="1" y="13"/>
                      <a:pt x="1" y="10"/>
                      <a:pt x="1" y="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Oval 493">
                <a:extLst>
                  <a:ext uri="{FF2B5EF4-FFF2-40B4-BE49-F238E27FC236}">
                    <a16:creationId xmlns="" xmlns:a16="http://schemas.microsoft.com/office/drawing/2014/main" id="{784CF228-B183-44FA-B04F-C3992154BB68}"/>
                  </a:ext>
                </a:extLst>
              </p:cNvPr>
              <p:cNvSpPr>
                <a:spLocks noChangeArrowheads="1"/>
              </p:cNvSpPr>
              <p:nvPr/>
            </p:nvSpPr>
            <p:spPr bwMode="auto">
              <a:xfrm>
                <a:off x="4448176" y="4227513"/>
                <a:ext cx="90488" cy="9048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494">
                <a:extLst>
                  <a:ext uri="{FF2B5EF4-FFF2-40B4-BE49-F238E27FC236}">
                    <a16:creationId xmlns="" xmlns:a16="http://schemas.microsoft.com/office/drawing/2014/main" id="{798B6CB6-96C9-461C-AE5B-CE9902CDFCD5}"/>
                  </a:ext>
                </a:extLst>
              </p:cNvPr>
              <p:cNvSpPr>
                <a:spLocks/>
              </p:cNvSpPr>
              <p:nvPr/>
            </p:nvSpPr>
            <p:spPr bwMode="auto">
              <a:xfrm>
                <a:off x="4422776" y="4330700"/>
                <a:ext cx="153988" cy="207963"/>
              </a:xfrm>
              <a:custGeom>
                <a:avLst/>
                <a:gdLst>
                  <a:gd name="T0" fmla="*/ 42 w 48"/>
                  <a:gd name="T1" fmla="*/ 0 h 65"/>
                  <a:gd name="T2" fmla="*/ 42 w 48"/>
                  <a:gd name="T3" fmla="*/ 0 h 65"/>
                  <a:gd name="T4" fmla="*/ 32 w 48"/>
                  <a:gd name="T5" fmla="*/ 0 h 65"/>
                  <a:gd name="T6" fmla="*/ 32 w 48"/>
                  <a:gd name="T7" fmla="*/ 0 h 65"/>
                  <a:gd name="T8" fmla="*/ 22 w 48"/>
                  <a:gd name="T9" fmla="*/ 15 h 65"/>
                  <a:gd name="T10" fmla="*/ 12 w 48"/>
                  <a:gd name="T11" fmla="*/ 0 h 65"/>
                  <a:gd name="T12" fmla="*/ 12 w 48"/>
                  <a:gd name="T13" fmla="*/ 0 h 65"/>
                  <a:gd name="T14" fmla="*/ 6 w 48"/>
                  <a:gd name="T15" fmla="*/ 0 h 65"/>
                  <a:gd name="T16" fmla="*/ 0 w 48"/>
                  <a:gd name="T17" fmla="*/ 13 h 65"/>
                  <a:gd name="T18" fmla="*/ 11 w 48"/>
                  <a:gd name="T19" fmla="*/ 13 h 65"/>
                  <a:gd name="T20" fmla="*/ 11 w 48"/>
                  <a:gd name="T21" fmla="*/ 13 h 65"/>
                  <a:gd name="T22" fmla="*/ 19 w 48"/>
                  <a:gd name="T23" fmla="*/ 22 h 65"/>
                  <a:gd name="T24" fmla="*/ 19 w 48"/>
                  <a:gd name="T25" fmla="*/ 65 h 65"/>
                  <a:gd name="T26" fmla="*/ 40 w 48"/>
                  <a:gd name="T27" fmla="*/ 65 h 65"/>
                  <a:gd name="T28" fmla="*/ 40 w 48"/>
                  <a:gd name="T29" fmla="*/ 59 h 65"/>
                  <a:gd name="T30" fmla="*/ 41 w 48"/>
                  <a:gd name="T31" fmla="*/ 59 h 65"/>
                  <a:gd name="T32" fmla="*/ 48 w 48"/>
                  <a:gd name="T33" fmla="*/ 52 h 65"/>
                  <a:gd name="T34" fmla="*/ 48 w 48"/>
                  <a:gd name="T35" fmla="*/ 7 h 65"/>
                  <a:gd name="T36" fmla="*/ 42 w 48"/>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5">
                    <a:moveTo>
                      <a:pt x="42" y="0"/>
                    </a:moveTo>
                    <a:cubicBezTo>
                      <a:pt x="42" y="0"/>
                      <a:pt x="42" y="0"/>
                      <a:pt x="42" y="0"/>
                    </a:cubicBezTo>
                    <a:cubicBezTo>
                      <a:pt x="32" y="0"/>
                      <a:pt x="32" y="0"/>
                      <a:pt x="32" y="0"/>
                    </a:cubicBezTo>
                    <a:cubicBezTo>
                      <a:pt x="32" y="0"/>
                      <a:pt x="32" y="0"/>
                      <a:pt x="32" y="0"/>
                    </a:cubicBezTo>
                    <a:cubicBezTo>
                      <a:pt x="22" y="15"/>
                      <a:pt x="22" y="15"/>
                      <a:pt x="22" y="15"/>
                    </a:cubicBezTo>
                    <a:cubicBezTo>
                      <a:pt x="12" y="0"/>
                      <a:pt x="12" y="0"/>
                      <a:pt x="12" y="0"/>
                    </a:cubicBezTo>
                    <a:cubicBezTo>
                      <a:pt x="12" y="0"/>
                      <a:pt x="12" y="0"/>
                      <a:pt x="12" y="0"/>
                    </a:cubicBezTo>
                    <a:cubicBezTo>
                      <a:pt x="6" y="0"/>
                      <a:pt x="6" y="0"/>
                      <a:pt x="6" y="0"/>
                    </a:cubicBezTo>
                    <a:cubicBezTo>
                      <a:pt x="6" y="5"/>
                      <a:pt x="4" y="10"/>
                      <a:pt x="0" y="13"/>
                    </a:cubicBezTo>
                    <a:cubicBezTo>
                      <a:pt x="11" y="13"/>
                      <a:pt x="11" y="13"/>
                      <a:pt x="11" y="13"/>
                    </a:cubicBezTo>
                    <a:cubicBezTo>
                      <a:pt x="11" y="13"/>
                      <a:pt x="11" y="13"/>
                      <a:pt x="11" y="13"/>
                    </a:cubicBezTo>
                    <a:cubicBezTo>
                      <a:pt x="16" y="14"/>
                      <a:pt x="19" y="18"/>
                      <a:pt x="19" y="22"/>
                    </a:cubicBezTo>
                    <a:cubicBezTo>
                      <a:pt x="19" y="65"/>
                      <a:pt x="19" y="65"/>
                      <a:pt x="19" y="65"/>
                    </a:cubicBezTo>
                    <a:cubicBezTo>
                      <a:pt x="40" y="65"/>
                      <a:pt x="40" y="65"/>
                      <a:pt x="40" y="65"/>
                    </a:cubicBezTo>
                    <a:cubicBezTo>
                      <a:pt x="40" y="59"/>
                      <a:pt x="40" y="59"/>
                      <a:pt x="40" y="59"/>
                    </a:cubicBezTo>
                    <a:cubicBezTo>
                      <a:pt x="40" y="59"/>
                      <a:pt x="41" y="59"/>
                      <a:pt x="41" y="59"/>
                    </a:cubicBezTo>
                    <a:cubicBezTo>
                      <a:pt x="45" y="59"/>
                      <a:pt x="48" y="56"/>
                      <a:pt x="48" y="52"/>
                    </a:cubicBezTo>
                    <a:cubicBezTo>
                      <a:pt x="48" y="7"/>
                      <a:pt x="48" y="7"/>
                      <a:pt x="48" y="7"/>
                    </a:cubicBezTo>
                    <a:cubicBezTo>
                      <a:pt x="48" y="4"/>
                      <a:pt x="46" y="0"/>
                      <a:pt x="4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Oval 495">
                <a:extLst>
                  <a:ext uri="{FF2B5EF4-FFF2-40B4-BE49-F238E27FC236}">
                    <a16:creationId xmlns="" xmlns:a16="http://schemas.microsoft.com/office/drawing/2014/main" id="{F41DDBBE-48BE-41B4-AFDA-D20B4197884C}"/>
                  </a:ext>
                </a:extLst>
              </p:cNvPr>
              <p:cNvSpPr>
                <a:spLocks noChangeArrowheads="1"/>
              </p:cNvSpPr>
              <p:nvPr/>
            </p:nvSpPr>
            <p:spPr bwMode="auto">
              <a:xfrm>
                <a:off x="3959226" y="4227513"/>
                <a:ext cx="90488" cy="9048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496">
                <a:extLst>
                  <a:ext uri="{FF2B5EF4-FFF2-40B4-BE49-F238E27FC236}">
                    <a16:creationId xmlns="" xmlns:a16="http://schemas.microsoft.com/office/drawing/2014/main" id="{0EB33994-394B-43B0-BEE3-B30035E4AE8B}"/>
                  </a:ext>
                </a:extLst>
              </p:cNvPr>
              <p:cNvSpPr>
                <a:spLocks/>
              </p:cNvSpPr>
              <p:nvPr/>
            </p:nvSpPr>
            <p:spPr bwMode="auto">
              <a:xfrm>
                <a:off x="3921126" y="4330700"/>
                <a:ext cx="153988" cy="207963"/>
              </a:xfrm>
              <a:custGeom>
                <a:avLst/>
                <a:gdLst>
                  <a:gd name="T0" fmla="*/ 6 w 48"/>
                  <a:gd name="T1" fmla="*/ 0 h 65"/>
                  <a:gd name="T2" fmla="*/ 6 w 48"/>
                  <a:gd name="T3" fmla="*/ 0 h 65"/>
                  <a:gd name="T4" fmla="*/ 16 w 48"/>
                  <a:gd name="T5" fmla="*/ 0 h 65"/>
                  <a:gd name="T6" fmla="*/ 16 w 48"/>
                  <a:gd name="T7" fmla="*/ 0 h 65"/>
                  <a:gd name="T8" fmla="*/ 26 w 48"/>
                  <a:gd name="T9" fmla="*/ 15 h 65"/>
                  <a:gd name="T10" fmla="*/ 36 w 48"/>
                  <a:gd name="T11" fmla="*/ 0 h 65"/>
                  <a:gd name="T12" fmla="*/ 36 w 48"/>
                  <a:gd name="T13" fmla="*/ 0 h 65"/>
                  <a:gd name="T14" fmla="*/ 42 w 48"/>
                  <a:gd name="T15" fmla="*/ 0 h 65"/>
                  <a:gd name="T16" fmla="*/ 48 w 48"/>
                  <a:gd name="T17" fmla="*/ 13 h 65"/>
                  <a:gd name="T18" fmla="*/ 37 w 48"/>
                  <a:gd name="T19" fmla="*/ 13 h 65"/>
                  <a:gd name="T20" fmla="*/ 37 w 48"/>
                  <a:gd name="T21" fmla="*/ 13 h 65"/>
                  <a:gd name="T22" fmla="*/ 29 w 48"/>
                  <a:gd name="T23" fmla="*/ 22 h 65"/>
                  <a:gd name="T24" fmla="*/ 29 w 48"/>
                  <a:gd name="T25" fmla="*/ 65 h 65"/>
                  <a:gd name="T26" fmla="*/ 8 w 48"/>
                  <a:gd name="T27" fmla="*/ 65 h 65"/>
                  <a:gd name="T28" fmla="*/ 8 w 48"/>
                  <a:gd name="T29" fmla="*/ 59 h 65"/>
                  <a:gd name="T30" fmla="*/ 7 w 48"/>
                  <a:gd name="T31" fmla="*/ 59 h 65"/>
                  <a:gd name="T32" fmla="*/ 0 w 48"/>
                  <a:gd name="T33" fmla="*/ 52 h 65"/>
                  <a:gd name="T34" fmla="*/ 0 w 48"/>
                  <a:gd name="T35" fmla="*/ 7 h 65"/>
                  <a:gd name="T36" fmla="*/ 6 w 48"/>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5">
                    <a:moveTo>
                      <a:pt x="6" y="0"/>
                    </a:moveTo>
                    <a:cubicBezTo>
                      <a:pt x="6" y="0"/>
                      <a:pt x="6" y="0"/>
                      <a:pt x="6" y="0"/>
                    </a:cubicBezTo>
                    <a:cubicBezTo>
                      <a:pt x="16" y="0"/>
                      <a:pt x="16" y="0"/>
                      <a:pt x="16" y="0"/>
                    </a:cubicBezTo>
                    <a:cubicBezTo>
                      <a:pt x="16" y="0"/>
                      <a:pt x="16" y="0"/>
                      <a:pt x="16" y="0"/>
                    </a:cubicBezTo>
                    <a:cubicBezTo>
                      <a:pt x="26" y="15"/>
                      <a:pt x="26" y="15"/>
                      <a:pt x="26" y="15"/>
                    </a:cubicBezTo>
                    <a:cubicBezTo>
                      <a:pt x="36" y="0"/>
                      <a:pt x="36" y="0"/>
                      <a:pt x="36" y="0"/>
                    </a:cubicBezTo>
                    <a:cubicBezTo>
                      <a:pt x="36" y="0"/>
                      <a:pt x="36" y="0"/>
                      <a:pt x="36" y="0"/>
                    </a:cubicBezTo>
                    <a:cubicBezTo>
                      <a:pt x="42" y="0"/>
                      <a:pt x="42" y="0"/>
                      <a:pt x="42" y="0"/>
                    </a:cubicBezTo>
                    <a:cubicBezTo>
                      <a:pt x="42" y="5"/>
                      <a:pt x="44" y="10"/>
                      <a:pt x="48" y="13"/>
                    </a:cubicBezTo>
                    <a:cubicBezTo>
                      <a:pt x="37" y="13"/>
                      <a:pt x="37" y="13"/>
                      <a:pt x="37" y="13"/>
                    </a:cubicBezTo>
                    <a:cubicBezTo>
                      <a:pt x="37" y="13"/>
                      <a:pt x="37" y="13"/>
                      <a:pt x="37" y="13"/>
                    </a:cubicBezTo>
                    <a:cubicBezTo>
                      <a:pt x="33" y="14"/>
                      <a:pt x="29" y="18"/>
                      <a:pt x="29" y="22"/>
                    </a:cubicBezTo>
                    <a:cubicBezTo>
                      <a:pt x="29" y="65"/>
                      <a:pt x="29" y="65"/>
                      <a:pt x="29" y="65"/>
                    </a:cubicBezTo>
                    <a:cubicBezTo>
                      <a:pt x="8" y="65"/>
                      <a:pt x="8" y="65"/>
                      <a:pt x="8" y="65"/>
                    </a:cubicBezTo>
                    <a:cubicBezTo>
                      <a:pt x="8" y="59"/>
                      <a:pt x="8" y="59"/>
                      <a:pt x="8" y="59"/>
                    </a:cubicBezTo>
                    <a:cubicBezTo>
                      <a:pt x="8" y="59"/>
                      <a:pt x="7" y="59"/>
                      <a:pt x="7" y="59"/>
                    </a:cubicBezTo>
                    <a:cubicBezTo>
                      <a:pt x="3" y="59"/>
                      <a:pt x="0" y="56"/>
                      <a:pt x="0" y="52"/>
                    </a:cubicBezTo>
                    <a:cubicBezTo>
                      <a:pt x="0" y="7"/>
                      <a:pt x="0" y="7"/>
                      <a:pt x="0" y="7"/>
                    </a:cubicBezTo>
                    <a:cubicBezTo>
                      <a:pt x="0" y="4"/>
                      <a:pt x="2" y="0"/>
                      <a:pt x="6"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Oval 497">
                <a:extLst>
                  <a:ext uri="{FF2B5EF4-FFF2-40B4-BE49-F238E27FC236}">
                    <a16:creationId xmlns="" xmlns:a16="http://schemas.microsoft.com/office/drawing/2014/main" id="{54A3F528-1357-4DA3-9FC9-C53133D6E592}"/>
                  </a:ext>
                </a:extLst>
              </p:cNvPr>
              <p:cNvSpPr>
                <a:spLocks noChangeArrowheads="1"/>
              </p:cNvSpPr>
              <p:nvPr/>
            </p:nvSpPr>
            <p:spPr bwMode="auto">
              <a:xfrm>
                <a:off x="4197351" y="4333875"/>
                <a:ext cx="106363" cy="106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498">
                <a:extLst>
                  <a:ext uri="{FF2B5EF4-FFF2-40B4-BE49-F238E27FC236}">
                    <a16:creationId xmlns="" xmlns:a16="http://schemas.microsoft.com/office/drawing/2014/main" id="{2D5FD1AD-B65F-469C-816F-7570E5681C95}"/>
                  </a:ext>
                </a:extLst>
              </p:cNvPr>
              <p:cNvSpPr>
                <a:spLocks/>
              </p:cNvSpPr>
              <p:nvPr/>
            </p:nvSpPr>
            <p:spPr bwMode="auto">
              <a:xfrm>
                <a:off x="4149726" y="4452938"/>
                <a:ext cx="201613" cy="247650"/>
              </a:xfrm>
              <a:custGeom>
                <a:avLst/>
                <a:gdLst>
                  <a:gd name="T0" fmla="*/ 55 w 63"/>
                  <a:gd name="T1" fmla="*/ 0 h 77"/>
                  <a:gd name="T2" fmla="*/ 55 w 63"/>
                  <a:gd name="T3" fmla="*/ 0 h 77"/>
                  <a:gd name="T4" fmla="*/ 44 w 63"/>
                  <a:gd name="T5" fmla="*/ 0 h 77"/>
                  <a:gd name="T6" fmla="*/ 43 w 63"/>
                  <a:gd name="T7" fmla="*/ 0 h 77"/>
                  <a:gd name="T8" fmla="*/ 32 w 63"/>
                  <a:gd name="T9" fmla="*/ 19 h 77"/>
                  <a:gd name="T10" fmla="*/ 20 w 63"/>
                  <a:gd name="T11" fmla="*/ 0 h 77"/>
                  <a:gd name="T12" fmla="*/ 20 w 63"/>
                  <a:gd name="T13" fmla="*/ 0 h 77"/>
                  <a:gd name="T14" fmla="*/ 8 w 63"/>
                  <a:gd name="T15" fmla="*/ 0 h 77"/>
                  <a:gd name="T16" fmla="*/ 8 w 63"/>
                  <a:gd name="T17" fmla="*/ 0 h 77"/>
                  <a:gd name="T18" fmla="*/ 0 w 63"/>
                  <a:gd name="T19" fmla="*/ 9 h 77"/>
                  <a:gd name="T20" fmla="*/ 0 w 63"/>
                  <a:gd name="T21" fmla="*/ 61 h 77"/>
                  <a:gd name="T22" fmla="*/ 9 w 63"/>
                  <a:gd name="T23" fmla="*/ 70 h 77"/>
                  <a:gd name="T24" fmla="*/ 11 w 63"/>
                  <a:gd name="T25" fmla="*/ 70 h 77"/>
                  <a:gd name="T26" fmla="*/ 11 w 63"/>
                  <a:gd name="T27" fmla="*/ 72 h 77"/>
                  <a:gd name="T28" fmla="*/ 11 w 63"/>
                  <a:gd name="T29" fmla="*/ 72 h 77"/>
                  <a:gd name="T30" fmla="*/ 11 w 63"/>
                  <a:gd name="T31" fmla="*/ 77 h 77"/>
                  <a:gd name="T32" fmla="*/ 52 w 63"/>
                  <a:gd name="T33" fmla="*/ 77 h 77"/>
                  <a:gd name="T34" fmla="*/ 52 w 63"/>
                  <a:gd name="T35" fmla="*/ 70 h 77"/>
                  <a:gd name="T36" fmla="*/ 54 w 63"/>
                  <a:gd name="T37" fmla="*/ 70 h 77"/>
                  <a:gd name="T38" fmla="*/ 63 w 63"/>
                  <a:gd name="T39" fmla="*/ 61 h 77"/>
                  <a:gd name="T40" fmla="*/ 63 w 63"/>
                  <a:gd name="T41" fmla="*/ 9 h 77"/>
                  <a:gd name="T42" fmla="*/ 55 w 63"/>
                  <a:gd name="T4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77">
                    <a:moveTo>
                      <a:pt x="55" y="0"/>
                    </a:moveTo>
                    <a:cubicBezTo>
                      <a:pt x="55" y="0"/>
                      <a:pt x="55" y="0"/>
                      <a:pt x="55" y="0"/>
                    </a:cubicBezTo>
                    <a:cubicBezTo>
                      <a:pt x="44" y="0"/>
                      <a:pt x="44" y="0"/>
                      <a:pt x="44" y="0"/>
                    </a:cubicBezTo>
                    <a:cubicBezTo>
                      <a:pt x="43" y="0"/>
                      <a:pt x="43" y="0"/>
                      <a:pt x="43" y="0"/>
                    </a:cubicBezTo>
                    <a:cubicBezTo>
                      <a:pt x="32" y="19"/>
                      <a:pt x="32" y="19"/>
                      <a:pt x="32" y="19"/>
                    </a:cubicBezTo>
                    <a:cubicBezTo>
                      <a:pt x="20" y="0"/>
                      <a:pt x="20" y="0"/>
                      <a:pt x="20" y="0"/>
                    </a:cubicBezTo>
                    <a:cubicBezTo>
                      <a:pt x="20" y="0"/>
                      <a:pt x="20" y="0"/>
                      <a:pt x="20" y="0"/>
                    </a:cubicBezTo>
                    <a:cubicBezTo>
                      <a:pt x="8" y="0"/>
                      <a:pt x="8" y="0"/>
                      <a:pt x="8" y="0"/>
                    </a:cubicBezTo>
                    <a:cubicBezTo>
                      <a:pt x="8" y="0"/>
                      <a:pt x="8" y="0"/>
                      <a:pt x="8" y="0"/>
                    </a:cubicBezTo>
                    <a:cubicBezTo>
                      <a:pt x="4" y="1"/>
                      <a:pt x="0" y="5"/>
                      <a:pt x="0" y="9"/>
                    </a:cubicBezTo>
                    <a:cubicBezTo>
                      <a:pt x="0" y="61"/>
                      <a:pt x="0" y="61"/>
                      <a:pt x="0" y="61"/>
                    </a:cubicBezTo>
                    <a:cubicBezTo>
                      <a:pt x="0" y="66"/>
                      <a:pt x="4" y="70"/>
                      <a:pt x="9" y="70"/>
                    </a:cubicBezTo>
                    <a:cubicBezTo>
                      <a:pt x="10" y="70"/>
                      <a:pt x="10" y="70"/>
                      <a:pt x="11" y="70"/>
                    </a:cubicBezTo>
                    <a:cubicBezTo>
                      <a:pt x="11" y="72"/>
                      <a:pt x="11" y="72"/>
                      <a:pt x="11" y="72"/>
                    </a:cubicBezTo>
                    <a:cubicBezTo>
                      <a:pt x="11" y="72"/>
                      <a:pt x="11" y="72"/>
                      <a:pt x="11" y="72"/>
                    </a:cubicBezTo>
                    <a:cubicBezTo>
                      <a:pt x="11" y="77"/>
                      <a:pt x="11" y="77"/>
                      <a:pt x="11" y="77"/>
                    </a:cubicBezTo>
                    <a:cubicBezTo>
                      <a:pt x="52" y="77"/>
                      <a:pt x="52" y="77"/>
                      <a:pt x="52" y="77"/>
                    </a:cubicBezTo>
                    <a:cubicBezTo>
                      <a:pt x="52" y="70"/>
                      <a:pt x="52" y="70"/>
                      <a:pt x="52" y="70"/>
                    </a:cubicBezTo>
                    <a:cubicBezTo>
                      <a:pt x="53" y="70"/>
                      <a:pt x="54" y="70"/>
                      <a:pt x="54" y="70"/>
                    </a:cubicBezTo>
                    <a:cubicBezTo>
                      <a:pt x="59" y="70"/>
                      <a:pt x="63" y="66"/>
                      <a:pt x="63" y="61"/>
                    </a:cubicBezTo>
                    <a:cubicBezTo>
                      <a:pt x="63" y="9"/>
                      <a:pt x="63" y="9"/>
                      <a:pt x="63" y="9"/>
                    </a:cubicBezTo>
                    <a:cubicBezTo>
                      <a:pt x="63" y="5"/>
                      <a:pt x="59" y="1"/>
                      <a:pt x="55"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pic>
        <p:nvPicPr>
          <p:cNvPr id="399" name="Picture 398">
            <a:extLst>
              <a:ext uri="{FF2B5EF4-FFF2-40B4-BE49-F238E27FC236}">
                <a16:creationId xmlns="" xmlns:a16="http://schemas.microsoft.com/office/drawing/2014/main" id="{4C173415-DCE6-4D88-B84C-DD9C375662CC}"/>
              </a:ext>
            </a:extLst>
          </p:cNvPr>
          <p:cNvPicPr>
            <a:picLocks noChangeAspect="1"/>
          </p:cNvPicPr>
          <p:nvPr/>
        </p:nvPicPr>
        <p:blipFill>
          <a:blip r:embed="rId2"/>
          <a:stretch>
            <a:fillRect/>
          </a:stretch>
        </p:blipFill>
        <p:spPr>
          <a:xfrm>
            <a:off x="2349930" y="4852519"/>
            <a:ext cx="1914259" cy="1216670"/>
          </a:xfrm>
          <a:prstGeom prst="rect">
            <a:avLst/>
          </a:prstGeom>
        </p:spPr>
      </p:pic>
      <p:graphicFrame>
        <p:nvGraphicFramePr>
          <p:cNvPr id="404" name="Table 403">
            <a:extLst>
              <a:ext uri="{FF2B5EF4-FFF2-40B4-BE49-F238E27FC236}">
                <a16:creationId xmlns="" xmlns:a16="http://schemas.microsoft.com/office/drawing/2014/main" id="{4E14A11B-1876-4895-AFA3-B4FE3B3C1E25}"/>
              </a:ext>
            </a:extLst>
          </p:cNvPr>
          <p:cNvGraphicFramePr>
            <a:graphicFrameLocks noGrp="1"/>
          </p:cNvGraphicFramePr>
          <p:nvPr>
            <p:extLst>
              <p:ext uri="{D42A27DB-BD31-4B8C-83A1-F6EECF244321}">
                <p14:modId xmlns:p14="http://schemas.microsoft.com/office/powerpoint/2010/main" val="295840802"/>
              </p:ext>
            </p:extLst>
          </p:nvPr>
        </p:nvGraphicFramePr>
        <p:xfrm>
          <a:off x="805056" y="1463736"/>
          <a:ext cx="7599362" cy="3139440"/>
        </p:xfrm>
        <a:graphic>
          <a:graphicData uri="http://schemas.openxmlformats.org/drawingml/2006/table">
            <a:tbl>
              <a:tblPr firstRow="1">
                <a:tableStyleId>{5C22544A-7EE6-4342-B048-85BDC9FD1C3A}</a:tableStyleId>
              </a:tblPr>
              <a:tblGrid>
                <a:gridCol w="3799681">
                  <a:extLst>
                    <a:ext uri="{9D8B030D-6E8A-4147-A177-3AD203B41FA5}">
                      <a16:colId xmlns="" xmlns:a16="http://schemas.microsoft.com/office/drawing/2014/main" val="20000"/>
                    </a:ext>
                  </a:extLst>
                </a:gridCol>
                <a:gridCol w="3799681">
                  <a:extLst>
                    <a:ext uri="{9D8B030D-6E8A-4147-A177-3AD203B41FA5}">
                      <a16:colId xmlns="" xmlns:a16="http://schemas.microsoft.com/office/drawing/2014/main" val="20001"/>
                    </a:ext>
                  </a:extLst>
                </a:gridCol>
              </a:tblGrid>
              <a:tr h="130075">
                <a:tc>
                  <a:txBody>
                    <a:bodyPr/>
                    <a:lstStyle/>
                    <a:p>
                      <a:r>
                        <a:rPr lang="en-US" sz="1600" cap="none" spc="200" baseline="0" dirty="0">
                          <a:latin typeface="Calibri" panose="020F0502020204030204" pitchFamily="34" charset="0"/>
                        </a:rPr>
                        <a:t>PUBLIC HEALTH</a:t>
                      </a:r>
                      <a:endParaRPr lang="en-US" sz="1600" cap="none" spc="200" baseline="0" dirty="0">
                        <a:solidFill>
                          <a:schemeClr val="bg1"/>
                        </a:solidFill>
                        <a:latin typeface="Calibri" panose="020F0502020204030204" pitchFamily="34" charset="0"/>
                        <a:ea typeface="Calibri" charset="0"/>
                        <a:cs typeface="Calibri" charset="0"/>
                      </a:endParaRPr>
                    </a:p>
                  </a:txBody>
                  <a:tcPr anchor="b">
                    <a:lnB w="12700" cap="flat" cmpd="sng" algn="ctr">
                      <a:noFill/>
                      <a:prstDash val="sysDot"/>
                      <a:round/>
                      <a:headEnd type="none" w="med" len="med"/>
                      <a:tailEnd type="none" w="med" len="med"/>
                    </a:lnB>
                  </a:tcPr>
                </a:tc>
                <a:tc>
                  <a:txBody>
                    <a:bodyPr/>
                    <a:lstStyle/>
                    <a:p>
                      <a:r>
                        <a:rPr lang="en-US" sz="1600" cap="none" spc="200" baseline="0" dirty="0">
                          <a:solidFill>
                            <a:schemeClr val="bg1"/>
                          </a:solidFill>
                          <a:latin typeface="Calibri" panose="020F0502020204030204" pitchFamily="34" charset="0"/>
                          <a:ea typeface="Calibri" charset="0"/>
                          <a:cs typeface="Calibri" charset="0"/>
                        </a:rPr>
                        <a:t>MEDICINE</a:t>
                      </a:r>
                    </a:p>
                  </a:txBody>
                  <a:tcPr anchor="b">
                    <a:lnB w="12700" cap="flat" cmpd="sng" algn="ctr">
                      <a:noFill/>
                      <a:prstDash val="sysDot"/>
                      <a:round/>
                      <a:headEnd type="none" w="med" len="med"/>
                      <a:tailEnd type="none" w="med" len="med"/>
                    </a:lnB>
                  </a:tcPr>
                </a:tc>
                <a:extLst>
                  <a:ext uri="{0D108BD9-81ED-4DB2-BD59-A6C34878D82A}">
                    <a16:rowId xmlns="" xmlns:a16="http://schemas.microsoft.com/office/drawing/2014/main" val="10000"/>
                  </a:ext>
                </a:extLst>
              </a:tr>
              <a:tr h="166219">
                <a:tc>
                  <a:txBody>
                    <a:bodyPr/>
                    <a:lstStyle/>
                    <a:p>
                      <a:r>
                        <a:rPr lang="en-US" sz="1600" dirty="0">
                          <a:latin typeface="Calibri" panose="020F0502020204030204" pitchFamily="34" charset="0"/>
                        </a:rPr>
                        <a:t>Focused on </a:t>
                      </a:r>
                      <a:r>
                        <a:rPr lang="en-US" sz="1600" b="1" i="1" dirty="0">
                          <a:latin typeface="Calibri" panose="020F0502020204030204" pitchFamily="34" charset="0"/>
                        </a:rPr>
                        <a:t>populations and communities</a:t>
                      </a:r>
                      <a:endParaRPr lang="en-US" sz="1600" dirty="0">
                        <a:solidFill>
                          <a:schemeClr val="tx1"/>
                        </a:solidFill>
                        <a:latin typeface="Calibri" panose="020F0502020204030204" pitchFamily="34" charset="0"/>
                        <a:ea typeface="Calibri" charset="0"/>
                        <a:cs typeface="Calibri" charset="0"/>
                      </a:endParaRPr>
                    </a:p>
                  </a:txBody>
                  <a:tcP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latin typeface="Calibri" panose="020F0502020204030204" pitchFamily="34" charset="0"/>
                        </a:rPr>
                        <a:t>Centered around the </a:t>
                      </a:r>
                      <a:r>
                        <a:rPr lang="en-US" sz="1600" b="1" i="1" dirty="0">
                          <a:latin typeface="Calibri" panose="020F0502020204030204" pitchFamily="34" charset="0"/>
                        </a:rPr>
                        <a:t>individual</a:t>
                      </a:r>
                    </a:p>
                  </a:txBody>
                  <a:tcPr>
                    <a:lnL w="12700" cap="flat" cmpd="sng" algn="ctr">
                      <a:solidFill>
                        <a:schemeClr val="tx1"/>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49649">
                <a:tc>
                  <a:txBody>
                    <a:bodyPr/>
                    <a:lstStyle/>
                    <a:p>
                      <a:r>
                        <a:rPr lang="en-US" sz="1600" dirty="0">
                          <a:latin typeface="Calibri" panose="020F0502020204030204" pitchFamily="34" charset="0"/>
                        </a:rPr>
                        <a:t>Focused on disease </a:t>
                      </a:r>
                      <a:r>
                        <a:rPr lang="en-US" sz="1600" b="1" i="1" dirty="0">
                          <a:latin typeface="Calibri" panose="020F0502020204030204" pitchFamily="34" charset="0"/>
                        </a:rPr>
                        <a:t>prevention and wellness</a:t>
                      </a:r>
                      <a:endParaRPr lang="en-US" sz="1600" b="1" i="1" dirty="0">
                        <a:solidFill>
                          <a:schemeClr val="tx1"/>
                        </a:solidFill>
                        <a:latin typeface="Calibri" panose="020F0502020204030204" pitchFamily="34" charset="0"/>
                        <a:ea typeface="Calibri" charset="0"/>
                        <a:cs typeface="Calibri" charset="0"/>
                      </a:endParaRPr>
                    </a:p>
                  </a:txBody>
                  <a:tcP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latin typeface="Calibri" panose="020F0502020204030204" pitchFamily="34" charset="0"/>
                        </a:rPr>
                        <a:t>Focused on disease </a:t>
                      </a:r>
                      <a:r>
                        <a:rPr lang="en-US" sz="1600" b="1" i="1" dirty="0">
                          <a:latin typeface="Calibri" panose="020F0502020204030204" pitchFamily="34" charset="0"/>
                        </a:rPr>
                        <a:t>diagnosis and treatment</a:t>
                      </a:r>
                      <a:endParaRPr lang="en-US" sz="1600" b="1" i="1" dirty="0">
                        <a:solidFill>
                          <a:schemeClr val="tx1"/>
                        </a:solidFill>
                        <a:latin typeface="Calibri" panose="020F0502020204030204" pitchFamily="34" charset="0"/>
                        <a:ea typeface="Calibri" charset="0"/>
                        <a:cs typeface="Calibri" charset="0"/>
                      </a:endParaRPr>
                    </a:p>
                  </a:txBody>
                  <a:tcPr>
                    <a:lnL w="12700" cap="flat" cmpd="sng" algn="ctr">
                      <a:solidFill>
                        <a:schemeClr val="tx1"/>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564995">
                <a:tc>
                  <a:txBody>
                    <a:bodyPr/>
                    <a:lstStyle/>
                    <a:p>
                      <a:pPr marL="0" indent="0">
                        <a:buFont typeface="Arial" panose="020B0604020202020204" pitchFamily="34" charset="0"/>
                        <a:buNone/>
                      </a:pPr>
                      <a:r>
                        <a:rPr lang="en-US" sz="1600" dirty="0">
                          <a:latin typeface="Calibri" panose="020F0502020204030204" pitchFamily="34" charset="0"/>
                        </a:rPr>
                        <a:t>Informed by </a:t>
                      </a:r>
                      <a:r>
                        <a:rPr lang="en-US" sz="1600" b="1" i="1" dirty="0">
                          <a:latin typeface="Calibri" panose="020F0502020204030204" pitchFamily="34" charset="0"/>
                        </a:rPr>
                        <a:t>community-level</a:t>
                      </a:r>
                      <a:r>
                        <a:rPr lang="en-US" sz="1600" dirty="0">
                          <a:latin typeface="Calibri" panose="020F0502020204030204" pitchFamily="34" charset="0"/>
                        </a:rPr>
                        <a:t>:</a:t>
                      </a:r>
                    </a:p>
                    <a:p>
                      <a:pPr marL="285750" indent="-285750">
                        <a:buFont typeface="Arial" panose="020B0604020202020204" pitchFamily="34" charset="0"/>
                        <a:buChar char="•"/>
                      </a:pPr>
                      <a:r>
                        <a:rPr lang="en-US" sz="1600" dirty="0">
                          <a:latin typeface="Calibri" panose="020F0502020204030204" pitchFamily="34" charset="0"/>
                        </a:rPr>
                        <a:t>Socioeconomic status</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Education quality</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Access to healthcare</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Access to food</a:t>
                      </a:r>
                    </a:p>
                  </a:txBody>
                  <a:tcP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600" dirty="0">
                          <a:latin typeface="Calibri" panose="020F0502020204030204" pitchFamily="34" charset="0"/>
                        </a:rPr>
                        <a:t>Informed by the </a:t>
                      </a:r>
                      <a:r>
                        <a:rPr lang="en-US" sz="1600" b="1" i="1" dirty="0">
                          <a:latin typeface="Calibri" panose="020F0502020204030204" pitchFamily="34" charset="0"/>
                        </a:rPr>
                        <a:t>individual’s</a:t>
                      </a:r>
                      <a:r>
                        <a:rPr lang="en-US" sz="1600" dirty="0">
                          <a:latin typeface="Calibri" panose="020F0502020204030204" pitchFamily="34" charset="0"/>
                        </a:rPr>
                        <a:t>:</a:t>
                      </a:r>
                    </a:p>
                    <a:p>
                      <a:pPr marL="285750" indent="-285750">
                        <a:buFont typeface="Arial" panose="020B0604020202020204" pitchFamily="34" charset="0"/>
                        <a:buChar char="•"/>
                      </a:pPr>
                      <a:r>
                        <a:rPr lang="en-US" sz="1600" dirty="0">
                          <a:latin typeface="Calibri" panose="020F0502020204030204" pitchFamily="34" charset="0"/>
                        </a:rPr>
                        <a:t>Health behavior</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Genetics</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Conditions, diagnosis, medications</a:t>
                      </a:r>
                    </a:p>
                    <a:p>
                      <a:pPr marL="285750" indent="-285750">
                        <a:buFont typeface="Arial" panose="020B0604020202020204" pitchFamily="34" charset="0"/>
                        <a:buChar char="•"/>
                      </a:pPr>
                      <a:r>
                        <a:rPr lang="en-US" sz="1600" dirty="0">
                          <a:solidFill>
                            <a:schemeClr val="tx1"/>
                          </a:solidFill>
                          <a:latin typeface="Calibri" panose="020F0502020204030204" pitchFamily="34" charset="0"/>
                          <a:ea typeface="Calibri" charset="0"/>
                          <a:cs typeface="Calibri" charset="0"/>
                        </a:rPr>
                        <a:t>Family history</a:t>
                      </a:r>
                    </a:p>
                  </a:txBody>
                  <a:tcPr>
                    <a:lnL w="12700" cap="flat" cmpd="sng" algn="ctr">
                      <a:solidFill>
                        <a:schemeClr val="tx1"/>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564995">
                <a:tc>
                  <a:txBody>
                    <a:bodyPr/>
                    <a:lstStyle/>
                    <a:p>
                      <a:pPr marL="0" indent="0">
                        <a:buFont typeface="Arial" panose="020B0604020202020204" pitchFamily="34" charset="0"/>
                        <a:buNone/>
                      </a:pPr>
                      <a:r>
                        <a:rPr lang="en-US" sz="1600" dirty="0">
                          <a:solidFill>
                            <a:schemeClr val="tx1"/>
                          </a:solidFill>
                          <a:latin typeface="Calibri" panose="020F0502020204030204" pitchFamily="34" charset="0"/>
                          <a:ea typeface="Calibri" charset="0"/>
                          <a:cs typeface="Calibri" charset="0"/>
                        </a:rPr>
                        <a:t>Interventions include campaigns and policies intended to reduce smoking </a:t>
                      </a:r>
                    </a:p>
                  </a:txBody>
                  <a:tcPr>
                    <a:lnL w="12700" cap="flat" cmpd="sng" algn="ctr">
                      <a:no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600" dirty="0">
                          <a:solidFill>
                            <a:schemeClr val="tx1"/>
                          </a:solidFill>
                          <a:latin typeface="Calibri" panose="020F0502020204030204" pitchFamily="34" charset="0"/>
                          <a:ea typeface="Calibri" charset="0"/>
                          <a:cs typeface="Calibri" charset="0"/>
                        </a:rPr>
                        <a:t>Interventions are medical treatment of patient that has cancer </a:t>
                      </a:r>
                    </a:p>
                  </a:txBody>
                  <a:tcPr>
                    <a:lnL w="12700" cap="flat" cmpd="sng" algn="ctr">
                      <a:solidFill>
                        <a:schemeClr val="tx1"/>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721313141"/>
                  </a:ext>
                </a:extLst>
              </a:tr>
            </a:tbl>
          </a:graphicData>
        </a:graphic>
      </p:graphicFrame>
      <p:grpSp>
        <p:nvGrpSpPr>
          <p:cNvPr id="407" name="Group 406">
            <a:extLst>
              <a:ext uri="{FF2B5EF4-FFF2-40B4-BE49-F238E27FC236}">
                <a16:creationId xmlns="" xmlns:a16="http://schemas.microsoft.com/office/drawing/2014/main" id="{905E3C9D-3BEC-424A-B505-14BEBC474A80}"/>
              </a:ext>
            </a:extLst>
          </p:cNvPr>
          <p:cNvGrpSpPr/>
          <p:nvPr/>
        </p:nvGrpSpPr>
        <p:grpSpPr>
          <a:xfrm>
            <a:off x="6599687" y="5109425"/>
            <a:ext cx="874831" cy="702858"/>
            <a:chOff x="7974013" y="4225925"/>
            <a:chExt cx="1052512" cy="703263"/>
          </a:xfrm>
          <a:solidFill>
            <a:schemeClr val="tx2"/>
          </a:solidFill>
        </p:grpSpPr>
        <p:sp>
          <p:nvSpPr>
            <p:cNvPr id="408" name="Freeform 92">
              <a:extLst>
                <a:ext uri="{FF2B5EF4-FFF2-40B4-BE49-F238E27FC236}">
                  <a16:creationId xmlns="" xmlns:a16="http://schemas.microsoft.com/office/drawing/2014/main" id="{2FC48ACD-1ABE-48BC-9354-D0B739B4658E}"/>
                </a:ext>
              </a:extLst>
            </p:cNvPr>
            <p:cNvSpPr>
              <a:spLocks/>
            </p:cNvSpPr>
            <p:nvPr/>
          </p:nvSpPr>
          <p:spPr bwMode="auto">
            <a:xfrm>
              <a:off x="8116888" y="4506913"/>
              <a:ext cx="25400" cy="11113"/>
            </a:xfrm>
            <a:custGeom>
              <a:avLst/>
              <a:gdLst>
                <a:gd name="T0" fmla="*/ 0 w 10"/>
                <a:gd name="T1" fmla="*/ 0 h 6"/>
                <a:gd name="T2" fmla="*/ 5 w 10"/>
                <a:gd name="T3" fmla="*/ 6 h 6"/>
                <a:gd name="T4" fmla="*/ 10 w 10"/>
                <a:gd name="T5" fmla="*/ 0 h 6"/>
                <a:gd name="T6" fmla="*/ 5 w 10"/>
                <a:gd name="T7" fmla="*/ 1 h 6"/>
                <a:gd name="T8" fmla="*/ 4 w 10"/>
                <a:gd name="T9" fmla="*/ 1 h 6"/>
                <a:gd name="T10" fmla="*/ 0 w 10"/>
                <a:gd name="T11" fmla="*/ 0 h 6"/>
              </a:gdLst>
              <a:ahLst/>
              <a:cxnLst>
                <a:cxn ang="0">
                  <a:pos x="T0" y="T1"/>
                </a:cxn>
                <a:cxn ang="0">
                  <a:pos x="T2" y="T3"/>
                </a:cxn>
                <a:cxn ang="0">
                  <a:pos x="T4" y="T5"/>
                </a:cxn>
                <a:cxn ang="0">
                  <a:pos x="T6" y="T7"/>
                </a:cxn>
                <a:cxn ang="0">
                  <a:pos x="T8" y="T9"/>
                </a:cxn>
                <a:cxn ang="0">
                  <a:pos x="T10" y="T11"/>
                </a:cxn>
              </a:cxnLst>
              <a:rect l="0" t="0" r="r" b="b"/>
              <a:pathLst>
                <a:path w="10" h="6">
                  <a:moveTo>
                    <a:pt x="0" y="0"/>
                  </a:moveTo>
                  <a:cubicBezTo>
                    <a:pt x="2" y="2"/>
                    <a:pt x="3" y="4"/>
                    <a:pt x="5" y="6"/>
                  </a:cubicBezTo>
                  <a:cubicBezTo>
                    <a:pt x="6" y="4"/>
                    <a:pt x="8" y="2"/>
                    <a:pt x="10" y="0"/>
                  </a:cubicBezTo>
                  <a:cubicBezTo>
                    <a:pt x="8" y="1"/>
                    <a:pt x="6" y="1"/>
                    <a:pt x="5" y="1"/>
                  </a:cubicBezTo>
                  <a:cubicBezTo>
                    <a:pt x="4" y="1"/>
                    <a:pt x="4" y="1"/>
                    <a:pt x="4" y="1"/>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9" name="Freeform 93">
              <a:extLst>
                <a:ext uri="{FF2B5EF4-FFF2-40B4-BE49-F238E27FC236}">
                  <a16:creationId xmlns="" xmlns:a16="http://schemas.microsoft.com/office/drawing/2014/main" id="{48DFA024-916C-4DDB-B28E-3BE914408F1F}"/>
                </a:ext>
              </a:extLst>
            </p:cNvPr>
            <p:cNvSpPr>
              <a:spLocks/>
            </p:cNvSpPr>
            <p:nvPr/>
          </p:nvSpPr>
          <p:spPr bwMode="auto">
            <a:xfrm>
              <a:off x="8077200" y="4432300"/>
              <a:ext cx="104775" cy="71438"/>
            </a:xfrm>
            <a:custGeom>
              <a:avLst/>
              <a:gdLst>
                <a:gd name="T0" fmla="*/ 31 w 44"/>
                <a:gd name="T1" fmla="*/ 32 h 36"/>
                <a:gd name="T2" fmla="*/ 34 w 44"/>
                <a:gd name="T3" fmla="*/ 31 h 36"/>
                <a:gd name="T4" fmla="*/ 43 w 44"/>
                <a:gd name="T5" fmla="*/ 12 h 36"/>
                <a:gd name="T6" fmla="*/ 44 w 44"/>
                <a:gd name="T7" fmla="*/ 0 h 36"/>
                <a:gd name="T8" fmla="*/ 42 w 44"/>
                <a:gd name="T9" fmla="*/ 0 h 36"/>
                <a:gd name="T10" fmla="*/ 21 w 44"/>
                <a:gd name="T11" fmla="*/ 28 h 36"/>
                <a:gd name="T12" fmla="*/ 0 w 44"/>
                <a:gd name="T13" fmla="*/ 1 h 36"/>
                <a:gd name="T14" fmla="*/ 1 w 44"/>
                <a:gd name="T15" fmla="*/ 12 h 36"/>
                <a:gd name="T16" fmla="*/ 9 w 44"/>
                <a:gd name="T17" fmla="*/ 31 h 36"/>
                <a:gd name="T18" fmla="*/ 13 w 44"/>
                <a:gd name="T19" fmla="*/ 32 h 36"/>
                <a:gd name="T20" fmla="*/ 15 w 44"/>
                <a:gd name="T21" fmla="*/ 35 h 36"/>
                <a:gd name="T22" fmla="*/ 21 w 44"/>
                <a:gd name="T23" fmla="*/ 36 h 36"/>
                <a:gd name="T24" fmla="*/ 29 w 44"/>
                <a:gd name="T25" fmla="*/ 35 h 36"/>
                <a:gd name="T26" fmla="*/ 31 w 44"/>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6">
                  <a:moveTo>
                    <a:pt x="31" y="32"/>
                  </a:moveTo>
                  <a:cubicBezTo>
                    <a:pt x="31" y="31"/>
                    <a:pt x="33" y="32"/>
                    <a:pt x="34" y="31"/>
                  </a:cubicBezTo>
                  <a:cubicBezTo>
                    <a:pt x="38" y="26"/>
                    <a:pt x="41" y="19"/>
                    <a:pt x="43" y="12"/>
                  </a:cubicBezTo>
                  <a:cubicBezTo>
                    <a:pt x="43" y="8"/>
                    <a:pt x="44" y="4"/>
                    <a:pt x="44" y="0"/>
                  </a:cubicBezTo>
                  <a:cubicBezTo>
                    <a:pt x="42" y="0"/>
                    <a:pt x="42" y="0"/>
                    <a:pt x="42" y="0"/>
                  </a:cubicBezTo>
                  <a:cubicBezTo>
                    <a:pt x="21" y="28"/>
                    <a:pt x="21" y="28"/>
                    <a:pt x="21" y="28"/>
                  </a:cubicBezTo>
                  <a:cubicBezTo>
                    <a:pt x="0" y="1"/>
                    <a:pt x="0" y="1"/>
                    <a:pt x="0" y="1"/>
                  </a:cubicBezTo>
                  <a:cubicBezTo>
                    <a:pt x="0" y="5"/>
                    <a:pt x="0" y="8"/>
                    <a:pt x="1" y="12"/>
                  </a:cubicBezTo>
                  <a:cubicBezTo>
                    <a:pt x="2" y="19"/>
                    <a:pt x="6" y="26"/>
                    <a:pt x="9" y="31"/>
                  </a:cubicBezTo>
                  <a:cubicBezTo>
                    <a:pt x="10" y="32"/>
                    <a:pt x="12" y="31"/>
                    <a:pt x="13" y="32"/>
                  </a:cubicBezTo>
                  <a:cubicBezTo>
                    <a:pt x="13" y="33"/>
                    <a:pt x="14" y="34"/>
                    <a:pt x="15" y="35"/>
                  </a:cubicBezTo>
                  <a:cubicBezTo>
                    <a:pt x="17" y="36"/>
                    <a:pt x="19" y="36"/>
                    <a:pt x="21" y="36"/>
                  </a:cubicBezTo>
                  <a:cubicBezTo>
                    <a:pt x="24" y="36"/>
                    <a:pt x="26" y="36"/>
                    <a:pt x="29" y="35"/>
                  </a:cubicBezTo>
                  <a:cubicBezTo>
                    <a:pt x="29" y="34"/>
                    <a:pt x="30" y="33"/>
                    <a:pt x="3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0" name="Freeform 94">
              <a:extLst>
                <a:ext uri="{FF2B5EF4-FFF2-40B4-BE49-F238E27FC236}">
                  <a16:creationId xmlns="" xmlns:a16="http://schemas.microsoft.com/office/drawing/2014/main" id="{07BEC41A-0051-4455-9238-6B081EDBAACB}"/>
                </a:ext>
              </a:extLst>
            </p:cNvPr>
            <p:cNvSpPr>
              <a:spLocks/>
            </p:cNvSpPr>
            <p:nvPr/>
          </p:nvSpPr>
          <p:spPr bwMode="auto">
            <a:xfrm>
              <a:off x="7974013" y="4432300"/>
              <a:ext cx="304800" cy="496888"/>
            </a:xfrm>
            <a:custGeom>
              <a:avLst/>
              <a:gdLst>
                <a:gd name="T0" fmla="*/ 105 w 127"/>
                <a:gd name="T1" fmla="*/ 0 h 248"/>
                <a:gd name="T2" fmla="*/ 90 w 127"/>
                <a:gd name="T3" fmla="*/ 0 h 248"/>
                <a:gd name="T4" fmla="*/ 89 w 127"/>
                <a:gd name="T5" fmla="*/ 13 h 248"/>
                <a:gd name="T6" fmla="*/ 80 w 127"/>
                <a:gd name="T7" fmla="*/ 33 h 248"/>
                <a:gd name="T8" fmla="*/ 80 w 127"/>
                <a:gd name="T9" fmla="*/ 35 h 248"/>
                <a:gd name="T10" fmla="*/ 67 w 127"/>
                <a:gd name="T11" fmla="*/ 48 h 248"/>
                <a:gd name="T12" fmla="*/ 64 w 127"/>
                <a:gd name="T13" fmla="*/ 65 h 248"/>
                <a:gd name="T14" fmla="*/ 46 w 127"/>
                <a:gd name="T15" fmla="*/ 80 h 248"/>
                <a:gd name="T16" fmla="*/ 36 w 127"/>
                <a:gd name="T17" fmla="*/ 81 h 248"/>
                <a:gd name="T18" fmla="*/ 28 w 127"/>
                <a:gd name="T19" fmla="*/ 78 h 248"/>
                <a:gd name="T20" fmla="*/ 17 w 127"/>
                <a:gd name="T21" fmla="*/ 62 h 248"/>
                <a:gd name="T22" fmla="*/ 21 w 127"/>
                <a:gd name="T23" fmla="*/ 40 h 248"/>
                <a:gd name="T24" fmla="*/ 18 w 127"/>
                <a:gd name="T25" fmla="*/ 39 h 248"/>
                <a:gd name="T26" fmla="*/ 18 w 127"/>
                <a:gd name="T27" fmla="*/ 36 h 248"/>
                <a:gd name="T28" fmla="*/ 18 w 127"/>
                <a:gd name="T29" fmla="*/ 35 h 248"/>
                <a:gd name="T30" fmla="*/ 16 w 127"/>
                <a:gd name="T31" fmla="*/ 34 h 248"/>
                <a:gd name="T32" fmla="*/ 15 w 127"/>
                <a:gd name="T33" fmla="*/ 31 h 248"/>
                <a:gd name="T34" fmla="*/ 16 w 127"/>
                <a:gd name="T35" fmla="*/ 30 h 248"/>
                <a:gd name="T36" fmla="*/ 19 w 127"/>
                <a:gd name="T37" fmla="*/ 30 h 248"/>
                <a:gd name="T38" fmla="*/ 34 w 127"/>
                <a:gd name="T39" fmla="*/ 39 h 248"/>
                <a:gd name="T40" fmla="*/ 35 w 127"/>
                <a:gd name="T41" fmla="*/ 41 h 248"/>
                <a:gd name="T42" fmla="*/ 34 w 127"/>
                <a:gd name="T43" fmla="*/ 43 h 248"/>
                <a:gd name="T44" fmla="*/ 31 w 127"/>
                <a:gd name="T45" fmla="*/ 43 h 248"/>
                <a:gd name="T46" fmla="*/ 29 w 127"/>
                <a:gd name="T47" fmla="*/ 42 h 248"/>
                <a:gd name="T48" fmla="*/ 29 w 127"/>
                <a:gd name="T49" fmla="*/ 43 h 248"/>
                <a:gd name="T50" fmla="*/ 26 w 127"/>
                <a:gd name="T51" fmla="*/ 43 h 248"/>
                <a:gd name="T52" fmla="*/ 23 w 127"/>
                <a:gd name="T53" fmla="*/ 42 h 248"/>
                <a:gd name="T54" fmla="*/ 19 w 127"/>
                <a:gd name="T55" fmla="*/ 62 h 248"/>
                <a:gd name="T56" fmla="*/ 29 w 127"/>
                <a:gd name="T57" fmla="*/ 76 h 248"/>
                <a:gd name="T58" fmla="*/ 45 w 127"/>
                <a:gd name="T59" fmla="*/ 77 h 248"/>
                <a:gd name="T60" fmla="*/ 62 w 127"/>
                <a:gd name="T61" fmla="*/ 64 h 248"/>
                <a:gd name="T62" fmla="*/ 64 w 127"/>
                <a:gd name="T63" fmla="*/ 49 h 248"/>
                <a:gd name="T64" fmla="*/ 50 w 127"/>
                <a:gd name="T65" fmla="*/ 35 h 248"/>
                <a:gd name="T66" fmla="*/ 50 w 127"/>
                <a:gd name="T67" fmla="*/ 33 h 248"/>
                <a:gd name="T68" fmla="*/ 40 w 127"/>
                <a:gd name="T69" fmla="*/ 13 h 248"/>
                <a:gd name="T70" fmla="*/ 39 w 127"/>
                <a:gd name="T71" fmla="*/ 0 h 248"/>
                <a:gd name="T72" fmla="*/ 22 w 127"/>
                <a:gd name="T73" fmla="*/ 0 h 248"/>
                <a:gd name="T74" fmla="*/ 0 w 127"/>
                <a:gd name="T75" fmla="*/ 22 h 248"/>
                <a:gd name="T76" fmla="*/ 0 w 127"/>
                <a:gd name="T77" fmla="*/ 102 h 248"/>
                <a:gd name="T78" fmla="*/ 22 w 127"/>
                <a:gd name="T79" fmla="*/ 124 h 248"/>
                <a:gd name="T80" fmla="*/ 22 w 127"/>
                <a:gd name="T81" fmla="*/ 134 h 248"/>
                <a:gd name="T82" fmla="*/ 22 w 127"/>
                <a:gd name="T83" fmla="*/ 215 h 248"/>
                <a:gd name="T84" fmla="*/ 22 w 127"/>
                <a:gd name="T85" fmla="*/ 227 h 248"/>
                <a:gd name="T86" fmla="*/ 43 w 127"/>
                <a:gd name="T87" fmla="*/ 248 h 248"/>
                <a:gd name="T88" fmla="*/ 64 w 127"/>
                <a:gd name="T89" fmla="*/ 235 h 248"/>
                <a:gd name="T90" fmla="*/ 84 w 127"/>
                <a:gd name="T91" fmla="*/ 248 h 248"/>
                <a:gd name="T92" fmla="*/ 105 w 127"/>
                <a:gd name="T93" fmla="*/ 227 h 248"/>
                <a:gd name="T94" fmla="*/ 105 w 127"/>
                <a:gd name="T95" fmla="*/ 215 h 248"/>
                <a:gd name="T96" fmla="*/ 105 w 127"/>
                <a:gd name="T97" fmla="*/ 135 h 248"/>
                <a:gd name="T98" fmla="*/ 105 w 127"/>
                <a:gd name="T99" fmla="*/ 124 h 248"/>
                <a:gd name="T100" fmla="*/ 127 w 127"/>
                <a:gd name="T101" fmla="*/ 102 h 248"/>
                <a:gd name="T102" fmla="*/ 127 w 127"/>
                <a:gd name="T103" fmla="*/ 22 h 248"/>
                <a:gd name="T104" fmla="*/ 105 w 127"/>
                <a:gd name="T10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 h="248">
                  <a:moveTo>
                    <a:pt x="105" y="0"/>
                  </a:moveTo>
                  <a:cubicBezTo>
                    <a:pt x="90" y="0"/>
                    <a:pt x="90" y="0"/>
                    <a:pt x="90" y="0"/>
                  </a:cubicBezTo>
                  <a:cubicBezTo>
                    <a:pt x="90" y="4"/>
                    <a:pt x="90" y="9"/>
                    <a:pt x="89" y="13"/>
                  </a:cubicBezTo>
                  <a:cubicBezTo>
                    <a:pt x="87" y="20"/>
                    <a:pt x="84" y="27"/>
                    <a:pt x="80" y="33"/>
                  </a:cubicBezTo>
                  <a:cubicBezTo>
                    <a:pt x="79" y="34"/>
                    <a:pt x="80" y="35"/>
                    <a:pt x="80" y="35"/>
                  </a:cubicBezTo>
                  <a:cubicBezTo>
                    <a:pt x="75" y="41"/>
                    <a:pt x="70" y="45"/>
                    <a:pt x="67" y="48"/>
                  </a:cubicBezTo>
                  <a:cubicBezTo>
                    <a:pt x="67" y="53"/>
                    <a:pt x="67" y="59"/>
                    <a:pt x="64" y="65"/>
                  </a:cubicBezTo>
                  <a:cubicBezTo>
                    <a:pt x="61" y="72"/>
                    <a:pt x="54" y="77"/>
                    <a:pt x="46" y="80"/>
                  </a:cubicBezTo>
                  <a:cubicBezTo>
                    <a:pt x="42" y="81"/>
                    <a:pt x="39" y="81"/>
                    <a:pt x="36" y="81"/>
                  </a:cubicBezTo>
                  <a:cubicBezTo>
                    <a:pt x="33" y="80"/>
                    <a:pt x="30" y="79"/>
                    <a:pt x="28" y="78"/>
                  </a:cubicBezTo>
                  <a:cubicBezTo>
                    <a:pt x="22" y="75"/>
                    <a:pt x="18" y="69"/>
                    <a:pt x="17" y="62"/>
                  </a:cubicBezTo>
                  <a:cubicBezTo>
                    <a:pt x="15" y="55"/>
                    <a:pt x="16" y="47"/>
                    <a:pt x="21" y="40"/>
                  </a:cubicBezTo>
                  <a:cubicBezTo>
                    <a:pt x="18" y="39"/>
                    <a:pt x="18" y="39"/>
                    <a:pt x="18" y="39"/>
                  </a:cubicBezTo>
                  <a:cubicBezTo>
                    <a:pt x="17" y="38"/>
                    <a:pt x="17" y="37"/>
                    <a:pt x="18" y="36"/>
                  </a:cubicBezTo>
                  <a:cubicBezTo>
                    <a:pt x="18" y="35"/>
                    <a:pt x="18" y="35"/>
                    <a:pt x="18" y="35"/>
                  </a:cubicBezTo>
                  <a:cubicBezTo>
                    <a:pt x="16" y="34"/>
                    <a:pt x="16" y="34"/>
                    <a:pt x="16" y="34"/>
                  </a:cubicBezTo>
                  <a:cubicBezTo>
                    <a:pt x="15" y="34"/>
                    <a:pt x="15" y="32"/>
                    <a:pt x="15" y="31"/>
                  </a:cubicBezTo>
                  <a:cubicBezTo>
                    <a:pt x="16" y="30"/>
                    <a:pt x="16" y="30"/>
                    <a:pt x="16" y="30"/>
                  </a:cubicBezTo>
                  <a:cubicBezTo>
                    <a:pt x="17" y="29"/>
                    <a:pt x="18" y="29"/>
                    <a:pt x="19" y="30"/>
                  </a:cubicBezTo>
                  <a:cubicBezTo>
                    <a:pt x="34" y="39"/>
                    <a:pt x="34" y="39"/>
                    <a:pt x="34" y="39"/>
                  </a:cubicBezTo>
                  <a:cubicBezTo>
                    <a:pt x="35" y="39"/>
                    <a:pt x="35" y="40"/>
                    <a:pt x="35" y="41"/>
                  </a:cubicBezTo>
                  <a:cubicBezTo>
                    <a:pt x="34" y="43"/>
                    <a:pt x="34" y="43"/>
                    <a:pt x="34" y="43"/>
                  </a:cubicBezTo>
                  <a:cubicBezTo>
                    <a:pt x="34" y="44"/>
                    <a:pt x="32" y="44"/>
                    <a:pt x="31" y="43"/>
                  </a:cubicBezTo>
                  <a:cubicBezTo>
                    <a:pt x="29" y="42"/>
                    <a:pt x="29" y="42"/>
                    <a:pt x="29" y="42"/>
                  </a:cubicBezTo>
                  <a:cubicBezTo>
                    <a:pt x="29" y="43"/>
                    <a:pt x="29" y="43"/>
                    <a:pt x="29" y="43"/>
                  </a:cubicBezTo>
                  <a:cubicBezTo>
                    <a:pt x="28" y="44"/>
                    <a:pt x="27" y="44"/>
                    <a:pt x="26" y="43"/>
                  </a:cubicBezTo>
                  <a:cubicBezTo>
                    <a:pt x="23" y="42"/>
                    <a:pt x="23" y="42"/>
                    <a:pt x="23" y="42"/>
                  </a:cubicBezTo>
                  <a:cubicBezTo>
                    <a:pt x="19" y="48"/>
                    <a:pt x="18" y="55"/>
                    <a:pt x="19" y="62"/>
                  </a:cubicBezTo>
                  <a:cubicBezTo>
                    <a:pt x="21" y="68"/>
                    <a:pt x="24" y="73"/>
                    <a:pt x="29" y="76"/>
                  </a:cubicBezTo>
                  <a:cubicBezTo>
                    <a:pt x="35" y="79"/>
                    <a:pt x="41" y="78"/>
                    <a:pt x="45" y="77"/>
                  </a:cubicBezTo>
                  <a:cubicBezTo>
                    <a:pt x="52" y="75"/>
                    <a:pt x="58" y="70"/>
                    <a:pt x="62" y="64"/>
                  </a:cubicBezTo>
                  <a:cubicBezTo>
                    <a:pt x="64" y="58"/>
                    <a:pt x="64" y="53"/>
                    <a:pt x="64" y="49"/>
                  </a:cubicBezTo>
                  <a:cubicBezTo>
                    <a:pt x="60" y="46"/>
                    <a:pt x="54" y="41"/>
                    <a:pt x="50" y="35"/>
                  </a:cubicBezTo>
                  <a:cubicBezTo>
                    <a:pt x="49" y="35"/>
                    <a:pt x="50" y="34"/>
                    <a:pt x="50" y="33"/>
                  </a:cubicBezTo>
                  <a:cubicBezTo>
                    <a:pt x="45" y="27"/>
                    <a:pt x="42" y="20"/>
                    <a:pt x="40" y="13"/>
                  </a:cubicBezTo>
                  <a:cubicBezTo>
                    <a:pt x="40" y="9"/>
                    <a:pt x="39" y="4"/>
                    <a:pt x="39" y="0"/>
                  </a:cubicBezTo>
                  <a:cubicBezTo>
                    <a:pt x="22" y="0"/>
                    <a:pt x="22" y="0"/>
                    <a:pt x="22" y="0"/>
                  </a:cubicBezTo>
                  <a:cubicBezTo>
                    <a:pt x="10" y="0"/>
                    <a:pt x="0" y="10"/>
                    <a:pt x="0" y="22"/>
                  </a:cubicBezTo>
                  <a:cubicBezTo>
                    <a:pt x="0" y="102"/>
                    <a:pt x="0" y="102"/>
                    <a:pt x="0" y="102"/>
                  </a:cubicBezTo>
                  <a:cubicBezTo>
                    <a:pt x="0" y="114"/>
                    <a:pt x="10" y="124"/>
                    <a:pt x="22" y="124"/>
                  </a:cubicBezTo>
                  <a:cubicBezTo>
                    <a:pt x="22" y="134"/>
                    <a:pt x="22" y="134"/>
                    <a:pt x="22" y="134"/>
                  </a:cubicBezTo>
                  <a:cubicBezTo>
                    <a:pt x="22" y="195"/>
                    <a:pt x="22" y="216"/>
                    <a:pt x="22" y="215"/>
                  </a:cubicBezTo>
                  <a:cubicBezTo>
                    <a:pt x="22" y="227"/>
                    <a:pt x="22" y="227"/>
                    <a:pt x="22" y="227"/>
                  </a:cubicBezTo>
                  <a:cubicBezTo>
                    <a:pt x="22" y="239"/>
                    <a:pt x="32" y="248"/>
                    <a:pt x="43" y="248"/>
                  </a:cubicBezTo>
                  <a:cubicBezTo>
                    <a:pt x="53" y="248"/>
                    <a:pt x="60" y="243"/>
                    <a:pt x="64" y="235"/>
                  </a:cubicBezTo>
                  <a:cubicBezTo>
                    <a:pt x="67" y="243"/>
                    <a:pt x="75" y="248"/>
                    <a:pt x="84" y="248"/>
                  </a:cubicBezTo>
                  <a:cubicBezTo>
                    <a:pt x="96" y="248"/>
                    <a:pt x="105" y="239"/>
                    <a:pt x="105" y="227"/>
                  </a:cubicBezTo>
                  <a:cubicBezTo>
                    <a:pt x="105" y="215"/>
                    <a:pt x="105" y="215"/>
                    <a:pt x="105" y="215"/>
                  </a:cubicBezTo>
                  <a:cubicBezTo>
                    <a:pt x="105" y="155"/>
                    <a:pt x="105" y="134"/>
                    <a:pt x="105" y="135"/>
                  </a:cubicBezTo>
                  <a:cubicBezTo>
                    <a:pt x="105" y="124"/>
                    <a:pt x="105" y="124"/>
                    <a:pt x="105" y="124"/>
                  </a:cubicBezTo>
                  <a:cubicBezTo>
                    <a:pt x="117" y="124"/>
                    <a:pt x="127" y="114"/>
                    <a:pt x="127" y="102"/>
                  </a:cubicBezTo>
                  <a:cubicBezTo>
                    <a:pt x="127" y="22"/>
                    <a:pt x="127" y="22"/>
                    <a:pt x="127" y="22"/>
                  </a:cubicBezTo>
                  <a:cubicBezTo>
                    <a:pt x="127" y="10"/>
                    <a:pt x="117"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1" name="Freeform 95">
              <a:extLst>
                <a:ext uri="{FF2B5EF4-FFF2-40B4-BE49-F238E27FC236}">
                  <a16:creationId xmlns="" xmlns:a16="http://schemas.microsoft.com/office/drawing/2014/main" id="{9F3A39CF-E166-4ACD-915E-E7B55E5E459E}"/>
                </a:ext>
              </a:extLst>
            </p:cNvPr>
            <p:cNvSpPr>
              <a:spLocks/>
            </p:cNvSpPr>
            <p:nvPr/>
          </p:nvSpPr>
          <p:spPr bwMode="auto">
            <a:xfrm>
              <a:off x="8040688" y="4262438"/>
              <a:ext cx="169863" cy="141288"/>
            </a:xfrm>
            <a:custGeom>
              <a:avLst/>
              <a:gdLst>
                <a:gd name="T0" fmla="*/ 36 w 71"/>
                <a:gd name="T1" fmla="*/ 71 h 71"/>
                <a:gd name="T2" fmla="*/ 71 w 71"/>
                <a:gd name="T3" fmla="*/ 35 h 71"/>
                <a:gd name="T4" fmla="*/ 36 w 71"/>
                <a:gd name="T5" fmla="*/ 0 h 71"/>
                <a:gd name="T6" fmla="*/ 0 w 71"/>
                <a:gd name="T7" fmla="*/ 35 h 71"/>
                <a:gd name="T8" fmla="*/ 36 w 71"/>
                <a:gd name="T9" fmla="*/ 71 h 71"/>
              </a:gdLst>
              <a:ahLst/>
              <a:cxnLst>
                <a:cxn ang="0">
                  <a:pos x="T0" y="T1"/>
                </a:cxn>
                <a:cxn ang="0">
                  <a:pos x="T2" y="T3"/>
                </a:cxn>
                <a:cxn ang="0">
                  <a:pos x="T4" y="T5"/>
                </a:cxn>
                <a:cxn ang="0">
                  <a:pos x="T6" y="T7"/>
                </a:cxn>
                <a:cxn ang="0">
                  <a:pos x="T8" y="T9"/>
                </a:cxn>
              </a:cxnLst>
              <a:rect l="0" t="0" r="r" b="b"/>
              <a:pathLst>
                <a:path w="71" h="71">
                  <a:moveTo>
                    <a:pt x="36" y="71"/>
                  </a:moveTo>
                  <a:cubicBezTo>
                    <a:pt x="54" y="71"/>
                    <a:pt x="71" y="56"/>
                    <a:pt x="71" y="35"/>
                  </a:cubicBezTo>
                  <a:cubicBezTo>
                    <a:pt x="71" y="16"/>
                    <a:pt x="55" y="0"/>
                    <a:pt x="36" y="0"/>
                  </a:cubicBezTo>
                  <a:cubicBezTo>
                    <a:pt x="16" y="0"/>
                    <a:pt x="0" y="16"/>
                    <a:pt x="0" y="35"/>
                  </a:cubicBezTo>
                  <a:cubicBezTo>
                    <a:pt x="0" y="56"/>
                    <a:pt x="17" y="71"/>
                    <a:pt x="3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2" name="Freeform 96">
              <a:extLst>
                <a:ext uri="{FF2B5EF4-FFF2-40B4-BE49-F238E27FC236}">
                  <a16:creationId xmlns="" xmlns:a16="http://schemas.microsoft.com/office/drawing/2014/main" id="{F9001238-6254-49DE-B746-4DD83DDB71A5}"/>
                </a:ext>
              </a:extLst>
            </p:cNvPr>
            <p:cNvSpPr>
              <a:spLocks noEditPoints="1"/>
            </p:cNvSpPr>
            <p:nvPr/>
          </p:nvSpPr>
          <p:spPr bwMode="auto">
            <a:xfrm>
              <a:off x="8299450" y="4225925"/>
              <a:ext cx="727075" cy="690563"/>
            </a:xfrm>
            <a:custGeom>
              <a:avLst/>
              <a:gdLst>
                <a:gd name="T0" fmla="*/ 275 w 303"/>
                <a:gd name="T1" fmla="*/ 0 h 345"/>
                <a:gd name="T2" fmla="*/ 24 w 303"/>
                <a:gd name="T3" fmla="*/ 0 h 345"/>
                <a:gd name="T4" fmla="*/ 0 w 303"/>
                <a:gd name="T5" fmla="*/ 21 h 345"/>
                <a:gd name="T6" fmla="*/ 0 w 303"/>
                <a:gd name="T7" fmla="*/ 214 h 345"/>
                <a:gd name="T8" fmla="*/ 0 w 303"/>
                <a:gd name="T9" fmla="*/ 250 h 345"/>
                <a:gd name="T10" fmla="*/ 0 w 303"/>
                <a:gd name="T11" fmla="*/ 334 h 345"/>
                <a:gd name="T12" fmla="*/ 24 w 303"/>
                <a:gd name="T13" fmla="*/ 345 h 345"/>
                <a:gd name="T14" fmla="*/ 90 w 303"/>
                <a:gd name="T15" fmla="*/ 345 h 345"/>
                <a:gd name="T16" fmla="*/ 90 w 303"/>
                <a:gd name="T17" fmla="*/ 310 h 345"/>
                <a:gd name="T18" fmla="*/ 111 w 303"/>
                <a:gd name="T19" fmla="*/ 291 h 345"/>
                <a:gd name="T20" fmla="*/ 174 w 303"/>
                <a:gd name="T21" fmla="*/ 291 h 345"/>
                <a:gd name="T22" fmla="*/ 195 w 303"/>
                <a:gd name="T23" fmla="*/ 310 h 345"/>
                <a:gd name="T24" fmla="*/ 195 w 303"/>
                <a:gd name="T25" fmla="*/ 345 h 345"/>
                <a:gd name="T26" fmla="*/ 275 w 303"/>
                <a:gd name="T27" fmla="*/ 345 h 345"/>
                <a:gd name="T28" fmla="*/ 303 w 303"/>
                <a:gd name="T29" fmla="*/ 334 h 345"/>
                <a:gd name="T30" fmla="*/ 303 w 303"/>
                <a:gd name="T31" fmla="*/ 21 h 345"/>
                <a:gd name="T32" fmla="*/ 275 w 303"/>
                <a:gd name="T33" fmla="*/ 0 h 345"/>
                <a:gd name="T34" fmla="*/ 101 w 303"/>
                <a:gd name="T35" fmla="*/ 52 h 345"/>
                <a:gd name="T36" fmla="*/ 105 w 303"/>
                <a:gd name="T37" fmla="*/ 48 h 345"/>
                <a:gd name="T38" fmla="*/ 136 w 303"/>
                <a:gd name="T39" fmla="*/ 48 h 345"/>
                <a:gd name="T40" fmla="*/ 136 w 303"/>
                <a:gd name="T41" fmla="*/ 18 h 345"/>
                <a:gd name="T42" fmla="*/ 140 w 303"/>
                <a:gd name="T43" fmla="*/ 14 h 345"/>
                <a:gd name="T44" fmla="*/ 163 w 303"/>
                <a:gd name="T45" fmla="*/ 14 h 345"/>
                <a:gd name="T46" fmla="*/ 167 w 303"/>
                <a:gd name="T47" fmla="*/ 18 h 345"/>
                <a:gd name="T48" fmla="*/ 167 w 303"/>
                <a:gd name="T49" fmla="*/ 48 h 345"/>
                <a:gd name="T50" fmla="*/ 199 w 303"/>
                <a:gd name="T51" fmla="*/ 48 h 345"/>
                <a:gd name="T52" fmla="*/ 202 w 303"/>
                <a:gd name="T53" fmla="*/ 52 h 345"/>
                <a:gd name="T54" fmla="*/ 202 w 303"/>
                <a:gd name="T55" fmla="*/ 76 h 345"/>
                <a:gd name="T56" fmla="*/ 199 w 303"/>
                <a:gd name="T57" fmla="*/ 80 h 345"/>
                <a:gd name="T58" fmla="*/ 167 w 303"/>
                <a:gd name="T59" fmla="*/ 80 h 345"/>
                <a:gd name="T60" fmla="*/ 167 w 303"/>
                <a:gd name="T61" fmla="*/ 115 h 345"/>
                <a:gd name="T62" fmla="*/ 163 w 303"/>
                <a:gd name="T63" fmla="*/ 119 h 345"/>
                <a:gd name="T64" fmla="*/ 140 w 303"/>
                <a:gd name="T65" fmla="*/ 119 h 345"/>
                <a:gd name="T66" fmla="*/ 136 w 303"/>
                <a:gd name="T67" fmla="*/ 115 h 345"/>
                <a:gd name="T68" fmla="*/ 136 w 303"/>
                <a:gd name="T69" fmla="*/ 80 h 345"/>
                <a:gd name="T70" fmla="*/ 105 w 303"/>
                <a:gd name="T71" fmla="*/ 80 h 345"/>
                <a:gd name="T72" fmla="*/ 101 w 303"/>
                <a:gd name="T73" fmla="*/ 76 h 345"/>
                <a:gd name="T74" fmla="*/ 101 w 303"/>
                <a:gd name="T75" fmla="*/ 52 h 345"/>
                <a:gd name="T76" fmla="*/ 239 w 303"/>
                <a:gd name="T77" fmla="*/ 272 h 345"/>
                <a:gd name="T78" fmla="*/ 64 w 303"/>
                <a:gd name="T79" fmla="*/ 272 h 345"/>
                <a:gd name="T80" fmla="*/ 64 w 303"/>
                <a:gd name="T81" fmla="*/ 252 h 345"/>
                <a:gd name="T82" fmla="*/ 239 w 303"/>
                <a:gd name="T83" fmla="*/ 252 h 345"/>
                <a:gd name="T84" fmla="*/ 239 w 303"/>
                <a:gd name="T85" fmla="*/ 272 h 345"/>
                <a:gd name="T86" fmla="*/ 239 w 303"/>
                <a:gd name="T87" fmla="*/ 235 h 345"/>
                <a:gd name="T88" fmla="*/ 64 w 303"/>
                <a:gd name="T89" fmla="*/ 235 h 345"/>
                <a:gd name="T90" fmla="*/ 64 w 303"/>
                <a:gd name="T91" fmla="*/ 213 h 345"/>
                <a:gd name="T92" fmla="*/ 239 w 303"/>
                <a:gd name="T93" fmla="*/ 213 h 345"/>
                <a:gd name="T94" fmla="*/ 239 w 303"/>
                <a:gd name="T95" fmla="*/ 235 h 345"/>
                <a:gd name="T96" fmla="*/ 239 w 303"/>
                <a:gd name="T97" fmla="*/ 196 h 345"/>
                <a:gd name="T98" fmla="*/ 64 w 303"/>
                <a:gd name="T99" fmla="*/ 196 h 345"/>
                <a:gd name="T100" fmla="*/ 64 w 303"/>
                <a:gd name="T101" fmla="*/ 174 h 345"/>
                <a:gd name="T102" fmla="*/ 239 w 303"/>
                <a:gd name="T103" fmla="*/ 174 h 345"/>
                <a:gd name="T104" fmla="*/ 239 w 303"/>
                <a:gd name="T105" fmla="*/ 196 h 345"/>
                <a:gd name="T106" fmla="*/ 239 w 303"/>
                <a:gd name="T107" fmla="*/ 157 h 345"/>
                <a:gd name="T108" fmla="*/ 64 w 303"/>
                <a:gd name="T109" fmla="*/ 157 h 345"/>
                <a:gd name="T110" fmla="*/ 64 w 303"/>
                <a:gd name="T111" fmla="*/ 134 h 345"/>
                <a:gd name="T112" fmla="*/ 239 w 303"/>
                <a:gd name="T113" fmla="*/ 134 h 345"/>
                <a:gd name="T114" fmla="*/ 239 w 303"/>
                <a:gd name="T115" fmla="*/ 15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 h="345">
                  <a:moveTo>
                    <a:pt x="275" y="0"/>
                  </a:moveTo>
                  <a:cubicBezTo>
                    <a:pt x="24" y="0"/>
                    <a:pt x="24" y="0"/>
                    <a:pt x="24" y="0"/>
                  </a:cubicBezTo>
                  <a:cubicBezTo>
                    <a:pt x="12" y="0"/>
                    <a:pt x="0" y="15"/>
                    <a:pt x="0" y="21"/>
                  </a:cubicBezTo>
                  <a:cubicBezTo>
                    <a:pt x="0" y="107"/>
                    <a:pt x="0" y="169"/>
                    <a:pt x="0" y="214"/>
                  </a:cubicBezTo>
                  <a:cubicBezTo>
                    <a:pt x="0" y="250"/>
                    <a:pt x="0" y="250"/>
                    <a:pt x="0" y="250"/>
                  </a:cubicBezTo>
                  <a:cubicBezTo>
                    <a:pt x="0" y="334"/>
                    <a:pt x="0" y="334"/>
                    <a:pt x="0" y="334"/>
                  </a:cubicBezTo>
                  <a:cubicBezTo>
                    <a:pt x="0" y="339"/>
                    <a:pt x="12" y="345"/>
                    <a:pt x="24" y="345"/>
                  </a:cubicBezTo>
                  <a:cubicBezTo>
                    <a:pt x="48" y="345"/>
                    <a:pt x="70" y="345"/>
                    <a:pt x="90" y="345"/>
                  </a:cubicBezTo>
                  <a:cubicBezTo>
                    <a:pt x="90" y="310"/>
                    <a:pt x="90" y="310"/>
                    <a:pt x="90" y="310"/>
                  </a:cubicBezTo>
                  <a:cubicBezTo>
                    <a:pt x="90" y="305"/>
                    <a:pt x="99" y="291"/>
                    <a:pt x="111" y="291"/>
                  </a:cubicBezTo>
                  <a:cubicBezTo>
                    <a:pt x="174" y="291"/>
                    <a:pt x="174" y="291"/>
                    <a:pt x="174" y="291"/>
                  </a:cubicBezTo>
                  <a:cubicBezTo>
                    <a:pt x="186" y="291"/>
                    <a:pt x="195" y="305"/>
                    <a:pt x="195" y="310"/>
                  </a:cubicBezTo>
                  <a:cubicBezTo>
                    <a:pt x="195" y="345"/>
                    <a:pt x="195" y="345"/>
                    <a:pt x="195" y="345"/>
                  </a:cubicBezTo>
                  <a:cubicBezTo>
                    <a:pt x="275" y="345"/>
                    <a:pt x="275" y="345"/>
                    <a:pt x="275" y="345"/>
                  </a:cubicBezTo>
                  <a:cubicBezTo>
                    <a:pt x="291" y="345"/>
                    <a:pt x="303" y="339"/>
                    <a:pt x="303" y="334"/>
                  </a:cubicBezTo>
                  <a:cubicBezTo>
                    <a:pt x="303" y="21"/>
                    <a:pt x="303" y="21"/>
                    <a:pt x="303" y="21"/>
                  </a:cubicBezTo>
                  <a:cubicBezTo>
                    <a:pt x="303" y="15"/>
                    <a:pt x="291" y="0"/>
                    <a:pt x="275" y="0"/>
                  </a:cubicBezTo>
                  <a:close/>
                  <a:moveTo>
                    <a:pt x="101" y="52"/>
                  </a:moveTo>
                  <a:cubicBezTo>
                    <a:pt x="101" y="49"/>
                    <a:pt x="102" y="48"/>
                    <a:pt x="105" y="48"/>
                  </a:cubicBezTo>
                  <a:cubicBezTo>
                    <a:pt x="136" y="48"/>
                    <a:pt x="136" y="48"/>
                    <a:pt x="136" y="48"/>
                  </a:cubicBezTo>
                  <a:cubicBezTo>
                    <a:pt x="136" y="18"/>
                    <a:pt x="136" y="18"/>
                    <a:pt x="136" y="18"/>
                  </a:cubicBezTo>
                  <a:cubicBezTo>
                    <a:pt x="136" y="16"/>
                    <a:pt x="138" y="14"/>
                    <a:pt x="140" y="14"/>
                  </a:cubicBezTo>
                  <a:cubicBezTo>
                    <a:pt x="163" y="14"/>
                    <a:pt x="163" y="14"/>
                    <a:pt x="163" y="14"/>
                  </a:cubicBezTo>
                  <a:cubicBezTo>
                    <a:pt x="165" y="14"/>
                    <a:pt x="167" y="16"/>
                    <a:pt x="167" y="18"/>
                  </a:cubicBezTo>
                  <a:cubicBezTo>
                    <a:pt x="167" y="48"/>
                    <a:pt x="167" y="48"/>
                    <a:pt x="167" y="48"/>
                  </a:cubicBezTo>
                  <a:cubicBezTo>
                    <a:pt x="199" y="48"/>
                    <a:pt x="199" y="48"/>
                    <a:pt x="199" y="48"/>
                  </a:cubicBezTo>
                  <a:cubicBezTo>
                    <a:pt x="201" y="48"/>
                    <a:pt x="202" y="49"/>
                    <a:pt x="202" y="52"/>
                  </a:cubicBezTo>
                  <a:cubicBezTo>
                    <a:pt x="202" y="76"/>
                    <a:pt x="202" y="76"/>
                    <a:pt x="202" y="76"/>
                  </a:cubicBezTo>
                  <a:cubicBezTo>
                    <a:pt x="202" y="78"/>
                    <a:pt x="201" y="80"/>
                    <a:pt x="199" y="80"/>
                  </a:cubicBezTo>
                  <a:cubicBezTo>
                    <a:pt x="167" y="80"/>
                    <a:pt x="167" y="80"/>
                    <a:pt x="167" y="80"/>
                  </a:cubicBezTo>
                  <a:cubicBezTo>
                    <a:pt x="167" y="115"/>
                    <a:pt x="167" y="115"/>
                    <a:pt x="167" y="115"/>
                  </a:cubicBezTo>
                  <a:cubicBezTo>
                    <a:pt x="167" y="117"/>
                    <a:pt x="165" y="119"/>
                    <a:pt x="163" y="119"/>
                  </a:cubicBezTo>
                  <a:cubicBezTo>
                    <a:pt x="140" y="119"/>
                    <a:pt x="140" y="119"/>
                    <a:pt x="140" y="119"/>
                  </a:cubicBezTo>
                  <a:cubicBezTo>
                    <a:pt x="138" y="119"/>
                    <a:pt x="136" y="117"/>
                    <a:pt x="136" y="115"/>
                  </a:cubicBezTo>
                  <a:cubicBezTo>
                    <a:pt x="136" y="80"/>
                    <a:pt x="136" y="80"/>
                    <a:pt x="136" y="80"/>
                  </a:cubicBezTo>
                  <a:cubicBezTo>
                    <a:pt x="105" y="80"/>
                    <a:pt x="105" y="80"/>
                    <a:pt x="105" y="80"/>
                  </a:cubicBezTo>
                  <a:cubicBezTo>
                    <a:pt x="102" y="80"/>
                    <a:pt x="101" y="78"/>
                    <a:pt x="101" y="76"/>
                  </a:cubicBezTo>
                  <a:lnTo>
                    <a:pt x="101" y="52"/>
                  </a:lnTo>
                  <a:close/>
                  <a:moveTo>
                    <a:pt x="239" y="272"/>
                  </a:moveTo>
                  <a:cubicBezTo>
                    <a:pt x="64" y="272"/>
                    <a:pt x="64" y="272"/>
                    <a:pt x="64" y="272"/>
                  </a:cubicBezTo>
                  <a:cubicBezTo>
                    <a:pt x="64" y="252"/>
                    <a:pt x="64" y="252"/>
                    <a:pt x="64" y="252"/>
                  </a:cubicBezTo>
                  <a:cubicBezTo>
                    <a:pt x="239" y="252"/>
                    <a:pt x="239" y="252"/>
                    <a:pt x="239" y="252"/>
                  </a:cubicBezTo>
                  <a:cubicBezTo>
                    <a:pt x="239" y="272"/>
                    <a:pt x="239" y="272"/>
                    <a:pt x="239" y="272"/>
                  </a:cubicBezTo>
                  <a:close/>
                  <a:moveTo>
                    <a:pt x="239" y="235"/>
                  </a:moveTo>
                  <a:cubicBezTo>
                    <a:pt x="64" y="235"/>
                    <a:pt x="64" y="235"/>
                    <a:pt x="64" y="235"/>
                  </a:cubicBezTo>
                  <a:cubicBezTo>
                    <a:pt x="64" y="213"/>
                    <a:pt x="64" y="213"/>
                    <a:pt x="64" y="213"/>
                  </a:cubicBezTo>
                  <a:cubicBezTo>
                    <a:pt x="239" y="213"/>
                    <a:pt x="239" y="213"/>
                    <a:pt x="239" y="213"/>
                  </a:cubicBezTo>
                  <a:cubicBezTo>
                    <a:pt x="239" y="235"/>
                    <a:pt x="239" y="235"/>
                    <a:pt x="239" y="235"/>
                  </a:cubicBezTo>
                  <a:close/>
                  <a:moveTo>
                    <a:pt x="239" y="196"/>
                  </a:moveTo>
                  <a:cubicBezTo>
                    <a:pt x="64" y="196"/>
                    <a:pt x="64" y="196"/>
                    <a:pt x="64" y="196"/>
                  </a:cubicBezTo>
                  <a:cubicBezTo>
                    <a:pt x="64" y="174"/>
                    <a:pt x="64" y="174"/>
                    <a:pt x="64" y="174"/>
                  </a:cubicBezTo>
                  <a:cubicBezTo>
                    <a:pt x="239" y="174"/>
                    <a:pt x="239" y="174"/>
                    <a:pt x="239" y="174"/>
                  </a:cubicBezTo>
                  <a:cubicBezTo>
                    <a:pt x="239" y="196"/>
                    <a:pt x="239" y="196"/>
                    <a:pt x="239" y="196"/>
                  </a:cubicBezTo>
                  <a:close/>
                  <a:moveTo>
                    <a:pt x="239" y="157"/>
                  </a:moveTo>
                  <a:cubicBezTo>
                    <a:pt x="64" y="157"/>
                    <a:pt x="64" y="157"/>
                    <a:pt x="64" y="157"/>
                  </a:cubicBezTo>
                  <a:cubicBezTo>
                    <a:pt x="64" y="134"/>
                    <a:pt x="64" y="134"/>
                    <a:pt x="64" y="134"/>
                  </a:cubicBezTo>
                  <a:cubicBezTo>
                    <a:pt x="239" y="134"/>
                    <a:pt x="239" y="134"/>
                    <a:pt x="239" y="134"/>
                  </a:cubicBezTo>
                  <a:cubicBezTo>
                    <a:pt x="239" y="157"/>
                    <a:pt x="239" y="157"/>
                    <a:pt x="239"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30745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908E9A-A21E-4169-80E3-15681F0B277E}"/>
              </a:ext>
            </a:extLst>
          </p:cNvPr>
          <p:cNvSpPr>
            <a:spLocks noGrp="1"/>
          </p:cNvSpPr>
          <p:nvPr>
            <p:ph type="title"/>
          </p:nvPr>
        </p:nvSpPr>
        <p:spPr/>
        <p:txBody>
          <a:bodyPr/>
          <a:lstStyle/>
          <a:p>
            <a:r>
              <a:rPr lang="en-US" dirty="0"/>
              <a:t>Why does Public Health Matter?</a:t>
            </a:r>
          </a:p>
        </p:txBody>
      </p:sp>
      <p:sp>
        <p:nvSpPr>
          <p:cNvPr id="3" name="Slide Number Placeholder 2">
            <a:extLst>
              <a:ext uri="{FF2B5EF4-FFF2-40B4-BE49-F238E27FC236}">
                <a16:creationId xmlns="" xmlns:a16="http://schemas.microsoft.com/office/drawing/2014/main" id="{35E3A68F-42DD-48F8-9A9D-AC3BAE702D55}"/>
              </a:ext>
            </a:extLst>
          </p:cNvPr>
          <p:cNvSpPr>
            <a:spLocks noGrp="1"/>
          </p:cNvSpPr>
          <p:nvPr>
            <p:ph type="sldNum" sz="quarter" idx="10"/>
          </p:nvPr>
        </p:nvSpPr>
        <p:spPr/>
        <p:txBody>
          <a:bodyPr/>
          <a:lstStyle/>
          <a:p>
            <a:fld id="{EACE6E22-E655-5947-A8B4-6F095FBA2C12}" type="slidenum">
              <a:rPr lang="en-US" smtClean="0"/>
              <a:pPr/>
              <a:t>2</a:t>
            </a:fld>
            <a:endParaRPr lang="en-US" dirty="0"/>
          </a:p>
        </p:txBody>
      </p:sp>
      <p:sp>
        <p:nvSpPr>
          <p:cNvPr id="4" name="Footer Placeholder 3">
            <a:extLst>
              <a:ext uri="{FF2B5EF4-FFF2-40B4-BE49-F238E27FC236}">
                <a16:creationId xmlns="" xmlns:a16="http://schemas.microsoft.com/office/drawing/2014/main" id="{B26A61D2-33D8-480B-87E6-7B5AC4467811}"/>
              </a:ext>
            </a:extLst>
          </p:cNvPr>
          <p:cNvSpPr>
            <a:spLocks noGrp="1"/>
          </p:cNvSpPr>
          <p:nvPr>
            <p:ph type="ftr" sz="quarter" idx="11"/>
          </p:nvPr>
        </p:nvSpPr>
        <p:spPr/>
        <p:txBody>
          <a:bodyPr/>
          <a:lstStyle/>
          <a:p>
            <a:r>
              <a:rPr lang="en-US"/>
              <a:t>Booz Allen Hamilton Internal</a:t>
            </a:r>
            <a:endParaRPr lang="en-US" dirty="0"/>
          </a:p>
        </p:txBody>
      </p:sp>
      <p:sp>
        <p:nvSpPr>
          <p:cNvPr id="5" name="Content Placeholder 4">
            <a:extLst>
              <a:ext uri="{FF2B5EF4-FFF2-40B4-BE49-F238E27FC236}">
                <a16:creationId xmlns="" xmlns:a16="http://schemas.microsoft.com/office/drawing/2014/main" id="{093F22BC-1AD2-42F5-8C76-3E3CC7A63B39}"/>
              </a:ext>
            </a:extLst>
          </p:cNvPr>
          <p:cNvSpPr>
            <a:spLocks noGrp="1"/>
          </p:cNvSpPr>
          <p:nvPr>
            <p:ph idx="1"/>
          </p:nvPr>
        </p:nvSpPr>
        <p:spPr>
          <a:xfrm>
            <a:off x="662609" y="1712685"/>
            <a:ext cx="3865848" cy="4507367"/>
          </a:xfrm>
        </p:spPr>
        <p:txBody>
          <a:bodyPr/>
          <a:lstStyle/>
          <a:p>
            <a:pPr marL="0" indent="0">
              <a:buNone/>
            </a:pPr>
            <a:r>
              <a:rPr lang="en-US" sz="1400" b="1" dirty="0"/>
              <a:t>Health happens primarily outside of the healthcare system</a:t>
            </a:r>
          </a:p>
          <a:p>
            <a:r>
              <a:rPr lang="en-US" sz="1400" dirty="0"/>
              <a:t>In 2014, 34.0% of adults aged 18–64 had not seen or talked to a general doctor in the past 12 months</a:t>
            </a:r>
          </a:p>
          <a:p>
            <a:pPr marL="0" indent="0">
              <a:buNone/>
            </a:pPr>
            <a:r>
              <a:rPr lang="en-US" sz="1400" b="1" dirty="0"/>
              <a:t>Several factors influencing health are outside of the control of any one individual (patient or doctor). </a:t>
            </a:r>
          </a:p>
          <a:p>
            <a:pPr marL="0" indent="0">
              <a:buNone/>
            </a:pPr>
            <a:r>
              <a:rPr lang="en-US" sz="1400" i="1" dirty="0"/>
              <a:t>For example:</a:t>
            </a:r>
          </a:p>
          <a:p>
            <a:r>
              <a:rPr lang="en-US" sz="1400" dirty="0"/>
              <a:t>Today, more than one-third (36.5%) of U.S. adults have obesity (above 70% for overweight)</a:t>
            </a:r>
          </a:p>
          <a:p>
            <a:r>
              <a:rPr lang="en-US" sz="1400" dirty="0"/>
              <a:t>Adults consumed, on average, 11.3% of their total daily calories from fast food</a:t>
            </a:r>
          </a:p>
          <a:p>
            <a:r>
              <a:rPr lang="en-US" sz="1400" dirty="0"/>
              <a:t>While food and nutrition are important factors in obesity, up to 23.5 million people live more than one mile from a supermarket. Nearly half of them are also low-income</a:t>
            </a:r>
          </a:p>
        </p:txBody>
      </p:sp>
      <p:pic>
        <p:nvPicPr>
          <p:cNvPr id="6" name="Picture 5">
            <a:extLst>
              <a:ext uri="{FF2B5EF4-FFF2-40B4-BE49-F238E27FC236}">
                <a16:creationId xmlns="" xmlns:a16="http://schemas.microsoft.com/office/drawing/2014/main" id="{06E9C221-438F-4559-98D1-935542BE19FB}"/>
              </a:ext>
            </a:extLst>
          </p:cNvPr>
          <p:cNvPicPr>
            <a:picLocks noChangeAspect="1"/>
          </p:cNvPicPr>
          <p:nvPr/>
        </p:nvPicPr>
        <p:blipFill>
          <a:blip r:embed="rId3"/>
          <a:stretch>
            <a:fillRect/>
          </a:stretch>
        </p:blipFill>
        <p:spPr>
          <a:xfrm>
            <a:off x="4823319" y="2173500"/>
            <a:ext cx="3706755" cy="2231661"/>
          </a:xfrm>
          <a:prstGeom prst="rect">
            <a:avLst/>
          </a:prstGeom>
        </p:spPr>
      </p:pic>
      <p:sp>
        <p:nvSpPr>
          <p:cNvPr id="8" name="Rectangle 7">
            <a:extLst>
              <a:ext uri="{FF2B5EF4-FFF2-40B4-BE49-F238E27FC236}">
                <a16:creationId xmlns="" xmlns:a16="http://schemas.microsoft.com/office/drawing/2014/main" id="{79DDEC85-D259-4421-B097-D0B22F6149F7}"/>
              </a:ext>
            </a:extLst>
          </p:cNvPr>
          <p:cNvSpPr/>
          <p:nvPr/>
        </p:nvSpPr>
        <p:spPr>
          <a:xfrm>
            <a:off x="4911850" y="4405161"/>
            <a:ext cx="3529692" cy="1323439"/>
          </a:xfrm>
          <a:prstGeom prst="rect">
            <a:avLst/>
          </a:prstGeom>
        </p:spPr>
        <p:txBody>
          <a:bodyPr wrap="square">
            <a:spAutoFit/>
          </a:bodyPr>
          <a:lstStyle/>
          <a:p>
            <a:pPr marL="0" lvl="1"/>
            <a:r>
              <a:rPr lang="en-US" sz="1000" i="1" dirty="0"/>
              <a:t>Source: CDC</a:t>
            </a:r>
          </a:p>
          <a:p>
            <a:pPr marL="0" lvl="1"/>
            <a:endParaRPr lang="en-US" sz="1400" dirty="0"/>
          </a:p>
          <a:p>
            <a:pPr marL="0" lvl="1"/>
            <a:r>
              <a:rPr lang="en-US" sz="1400" i="1" dirty="0"/>
              <a:t>The above map shows significant variation in obesity by state. Understanding the structural reasons behind obesity can help leaders target the right interventions to the right population.</a:t>
            </a:r>
          </a:p>
        </p:txBody>
      </p:sp>
      <p:sp>
        <p:nvSpPr>
          <p:cNvPr id="9" name="Rectangle 8">
            <a:extLst>
              <a:ext uri="{FF2B5EF4-FFF2-40B4-BE49-F238E27FC236}">
                <a16:creationId xmlns="" xmlns:a16="http://schemas.microsoft.com/office/drawing/2014/main" id="{C5032DE1-979E-44D1-A3BF-8C77F5AB74BC}"/>
              </a:ext>
            </a:extLst>
          </p:cNvPr>
          <p:cNvSpPr/>
          <p:nvPr/>
        </p:nvSpPr>
        <p:spPr>
          <a:xfrm>
            <a:off x="5655808" y="1780483"/>
            <a:ext cx="2041777" cy="307777"/>
          </a:xfrm>
          <a:prstGeom prst="rect">
            <a:avLst/>
          </a:prstGeom>
        </p:spPr>
        <p:txBody>
          <a:bodyPr wrap="none">
            <a:spAutoFit/>
          </a:bodyPr>
          <a:lstStyle/>
          <a:p>
            <a:r>
              <a:rPr lang="en-US" sz="1400" b="1" dirty="0"/>
              <a:t>Rates of Obesity by State</a:t>
            </a:r>
          </a:p>
        </p:txBody>
      </p:sp>
      <p:cxnSp>
        <p:nvCxnSpPr>
          <p:cNvPr id="13" name="Straight Connector 12">
            <a:extLst>
              <a:ext uri="{FF2B5EF4-FFF2-40B4-BE49-F238E27FC236}">
                <a16:creationId xmlns="" xmlns:a16="http://schemas.microsoft.com/office/drawing/2014/main" id="{E24A2E53-B546-4558-A17E-A052EACEFC3E}"/>
              </a:ext>
            </a:extLst>
          </p:cNvPr>
          <p:cNvCxnSpPr/>
          <p:nvPr/>
        </p:nvCxnSpPr>
        <p:spPr>
          <a:xfrm>
            <a:off x="4911850" y="2111239"/>
            <a:ext cx="352969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56AA80E2-C311-47F6-86C1-FBFDBA685997}"/>
              </a:ext>
            </a:extLst>
          </p:cNvPr>
          <p:cNvSpPr/>
          <p:nvPr/>
        </p:nvSpPr>
        <p:spPr>
          <a:xfrm>
            <a:off x="4761186" y="1712685"/>
            <a:ext cx="3831021" cy="418361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40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908E9A-A21E-4169-80E3-15681F0B277E}"/>
              </a:ext>
            </a:extLst>
          </p:cNvPr>
          <p:cNvSpPr>
            <a:spLocks noGrp="1"/>
          </p:cNvSpPr>
          <p:nvPr>
            <p:ph type="title"/>
          </p:nvPr>
        </p:nvSpPr>
        <p:spPr/>
        <p:txBody>
          <a:bodyPr/>
          <a:lstStyle/>
          <a:p>
            <a:r>
              <a:rPr lang="en-US" dirty="0"/>
              <a:t>Why does Public Health Matter to the US Army?</a:t>
            </a:r>
          </a:p>
        </p:txBody>
      </p:sp>
      <p:sp>
        <p:nvSpPr>
          <p:cNvPr id="3" name="Slide Number Placeholder 2">
            <a:extLst>
              <a:ext uri="{FF2B5EF4-FFF2-40B4-BE49-F238E27FC236}">
                <a16:creationId xmlns="" xmlns:a16="http://schemas.microsoft.com/office/drawing/2014/main" id="{35E3A68F-42DD-48F8-9A9D-AC3BAE702D55}"/>
              </a:ext>
            </a:extLst>
          </p:cNvPr>
          <p:cNvSpPr>
            <a:spLocks noGrp="1"/>
          </p:cNvSpPr>
          <p:nvPr>
            <p:ph type="sldNum" sz="quarter" idx="10"/>
          </p:nvPr>
        </p:nvSpPr>
        <p:spPr/>
        <p:txBody>
          <a:bodyPr/>
          <a:lstStyle/>
          <a:p>
            <a:fld id="{EACE6E22-E655-5947-A8B4-6F095FBA2C12}" type="slidenum">
              <a:rPr lang="en-US" smtClean="0"/>
              <a:pPr/>
              <a:t>3</a:t>
            </a:fld>
            <a:endParaRPr lang="en-US" dirty="0"/>
          </a:p>
        </p:txBody>
      </p:sp>
      <p:sp>
        <p:nvSpPr>
          <p:cNvPr id="4" name="Footer Placeholder 3">
            <a:extLst>
              <a:ext uri="{FF2B5EF4-FFF2-40B4-BE49-F238E27FC236}">
                <a16:creationId xmlns="" xmlns:a16="http://schemas.microsoft.com/office/drawing/2014/main" id="{B26A61D2-33D8-480B-87E6-7B5AC4467811}"/>
              </a:ext>
            </a:extLst>
          </p:cNvPr>
          <p:cNvSpPr>
            <a:spLocks noGrp="1"/>
          </p:cNvSpPr>
          <p:nvPr>
            <p:ph type="ftr" sz="quarter" idx="11"/>
          </p:nvPr>
        </p:nvSpPr>
        <p:spPr/>
        <p:txBody>
          <a:bodyPr/>
          <a:lstStyle/>
          <a:p>
            <a:r>
              <a:rPr lang="en-US"/>
              <a:t>Booz Allen Hamilton Internal</a:t>
            </a:r>
            <a:endParaRPr lang="en-US" dirty="0"/>
          </a:p>
        </p:txBody>
      </p:sp>
      <p:sp>
        <p:nvSpPr>
          <p:cNvPr id="5" name="Content Placeholder 4">
            <a:extLst>
              <a:ext uri="{FF2B5EF4-FFF2-40B4-BE49-F238E27FC236}">
                <a16:creationId xmlns="" xmlns:a16="http://schemas.microsoft.com/office/drawing/2014/main" id="{093F22BC-1AD2-42F5-8C76-3E3CC7A63B39}"/>
              </a:ext>
            </a:extLst>
          </p:cNvPr>
          <p:cNvSpPr>
            <a:spLocks noGrp="1"/>
          </p:cNvSpPr>
          <p:nvPr>
            <p:ph idx="1"/>
          </p:nvPr>
        </p:nvSpPr>
        <p:spPr>
          <a:xfrm>
            <a:off x="811162" y="1771678"/>
            <a:ext cx="3416592" cy="3965444"/>
          </a:xfrm>
        </p:spPr>
        <p:txBody>
          <a:bodyPr/>
          <a:lstStyle/>
          <a:p>
            <a:pPr marL="0" indent="0">
              <a:buNone/>
            </a:pPr>
            <a:r>
              <a:rPr lang="en-US" sz="1400" b="1" dirty="0"/>
              <a:t>The US Military must build and maintain health, readiness, and optimal performance for all US Armed Forces</a:t>
            </a:r>
          </a:p>
          <a:p>
            <a:r>
              <a:rPr lang="en-US" sz="1400" dirty="0"/>
              <a:t>US Army is making significant investments to holistically promote health and wellness for Service Members – mind, body, spirit, environment and relationships</a:t>
            </a:r>
          </a:p>
          <a:p>
            <a:pPr marL="0" lvl="1" indent="0">
              <a:buNone/>
            </a:pPr>
            <a:r>
              <a:rPr lang="en-US" sz="1400" b="1" dirty="0"/>
              <a:t>However, public health challenges similarly impact the military population</a:t>
            </a:r>
            <a:endParaRPr lang="en-US" sz="1400" dirty="0"/>
          </a:p>
          <a:p>
            <a:r>
              <a:rPr lang="en-US" sz="1400" dirty="0"/>
              <a:t>A recent study found about 7.8 percent of the military is clinically overweight</a:t>
            </a:r>
          </a:p>
          <a:p>
            <a:r>
              <a:rPr lang="en-US" sz="1400" dirty="0"/>
              <a:t>Approximately 71% of the 34 million 17-to-24-year-olds in the U.S. would not qualify for military service because of reasons related to health, physical appearance and educational background, according to the Pentagon</a:t>
            </a:r>
          </a:p>
        </p:txBody>
      </p:sp>
      <p:sp>
        <p:nvSpPr>
          <p:cNvPr id="24" name="Content Placeholder 4">
            <a:extLst>
              <a:ext uri="{FF2B5EF4-FFF2-40B4-BE49-F238E27FC236}">
                <a16:creationId xmlns="" xmlns:a16="http://schemas.microsoft.com/office/drawing/2014/main" id="{04F2465C-C05B-4E58-BD22-084E288523A7}"/>
              </a:ext>
            </a:extLst>
          </p:cNvPr>
          <p:cNvSpPr txBox="1">
            <a:spLocks/>
          </p:cNvSpPr>
          <p:nvPr/>
        </p:nvSpPr>
        <p:spPr>
          <a:xfrm>
            <a:off x="5235678" y="2184633"/>
            <a:ext cx="3279672" cy="3139534"/>
          </a:xfrm>
          <a:prstGeom prst="rect">
            <a:avLst/>
          </a:prstGeom>
        </p:spPr>
        <p:txBody>
          <a:bodyPr vert="horz" lIns="0" tIns="0" rIns="0" bIns="0" rtlCol="0">
            <a:noAutofit/>
          </a:bodyPr>
          <a:lst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charset="0"/>
              <a:buNone/>
            </a:pPr>
            <a:r>
              <a:rPr lang="en-US" sz="1400" b="1" dirty="0"/>
              <a:t>In order to develop the best interventions, more insights are needed to holistically look at factors influencing health and wellness</a:t>
            </a:r>
          </a:p>
          <a:p>
            <a:r>
              <a:rPr lang="en-US" sz="1400" dirty="0"/>
              <a:t>Is there sufficient access to quality health care, facilities for physical fitness and nutritious food?</a:t>
            </a:r>
          </a:p>
          <a:p>
            <a:r>
              <a:rPr lang="en-US" sz="1400" dirty="0"/>
              <a:t>Are there community norms rooted in socioeconomic (or other) factors that influence individual behavior? </a:t>
            </a:r>
          </a:p>
          <a:p>
            <a:r>
              <a:rPr lang="en-US" sz="1400" dirty="0"/>
              <a:t>Are there structural factors at the local level that lead to higher prevalence of certain chronic conditions (e.g. mental health, diabetes, etc.)?</a:t>
            </a:r>
          </a:p>
          <a:p>
            <a:pPr marL="0" indent="0">
              <a:buFont typeface="Arial" charset="0"/>
              <a:buNone/>
            </a:pPr>
            <a:endParaRPr lang="en-US" sz="1400" dirty="0"/>
          </a:p>
        </p:txBody>
      </p:sp>
      <p:sp>
        <p:nvSpPr>
          <p:cNvPr id="25" name="Triangle 4">
            <a:extLst>
              <a:ext uri="{FF2B5EF4-FFF2-40B4-BE49-F238E27FC236}">
                <a16:creationId xmlns="" xmlns:a16="http://schemas.microsoft.com/office/drawing/2014/main" id="{4C20D7D7-79A6-4BFB-8167-EEB6F4956CB0}"/>
              </a:ext>
            </a:extLst>
          </p:cNvPr>
          <p:cNvSpPr/>
          <p:nvPr/>
        </p:nvSpPr>
        <p:spPr>
          <a:xfrm rot="5400000">
            <a:off x="3917116" y="3533176"/>
            <a:ext cx="1629198" cy="4424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Tree>
    <p:extLst>
      <p:ext uri="{BB962C8B-B14F-4D97-AF65-F5344CB8AC3E}">
        <p14:creationId xmlns:p14="http://schemas.microsoft.com/office/powerpoint/2010/main" val="143709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DDDF7E-8CD6-4524-8193-D3068811339F}"/>
              </a:ext>
            </a:extLst>
          </p:cNvPr>
          <p:cNvSpPr>
            <a:spLocks noGrp="1"/>
          </p:cNvSpPr>
          <p:nvPr>
            <p:ph type="title"/>
          </p:nvPr>
        </p:nvSpPr>
        <p:spPr/>
        <p:txBody>
          <a:bodyPr/>
          <a:lstStyle/>
          <a:p>
            <a:r>
              <a:rPr lang="en-US" dirty="0"/>
              <a:t>The Challenge - How can Open data and data science help generate better insights?</a:t>
            </a:r>
          </a:p>
        </p:txBody>
      </p:sp>
      <p:sp>
        <p:nvSpPr>
          <p:cNvPr id="3" name="Slide Number Placeholder 2">
            <a:extLst>
              <a:ext uri="{FF2B5EF4-FFF2-40B4-BE49-F238E27FC236}">
                <a16:creationId xmlns="" xmlns:a16="http://schemas.microsoft.com/office/drawing/2014/main" id="{9C5E7AFE-EC25-4227-9A8F-75088292AEA2}"/>
              </a:ext>
            </a:extLst>
          </p:cNvPr>
          <p:cNvSpPr>
            <a:spLocks noGrp="1"/>
          </p:cNvSpPr>
          <p:nvPr>
            <p:ph type="sldNum" sz="quarter" idx="10"/>
          </p:nvPr>
        </p:nvSpPr>
        <p:spPr/>
        <p:txBody>
          <a:bodyPr/>
          <a:lstStyle/>
          <a:p>
            <a:fld id="{EACE6E22-E655-5947-A8B4-6F095FBA2C12}" type="slidenum">
              <a:rPr lang="en-US" smtClean="0"/>
              <a:pPr/>
              <a:t>4</a:t>
            </a:fld>
            <a:endParaRPr lang="en-US" dirty="0"/>
          </a:p>
        </p:txBody>
      </p:sp>
      <p:sp>
        <p:nvSpPr>
          <p:cNvPr id="4" name="Footer Placeholder 3">
            <a:extLst>
              <a:ext uri="{FF2B5EF4-FFF2-40B4-BE49-F238E27FC236}">
                <a16:creationId xmlns="" xmlns:a16="http://schemas.microsoft.com/office/drawing/2014/main" id="{EB5397C3-ECB9-4D8A-AB81-29B14C55A640}"/>
              </a:ext>
            </a:extLst>
          </p:cNvPr>
          <p:cNvSpPr>
            <a:spLocks noGrp="1"/>
          </p:cNvSpPr>
          <p:nvPr>
            <p:ph type="ftr" sz="quarter" idx="11"/>
          </p:nvPr>
        </p:nvSpPr>
        <p:spPr/>
        <p:txBody>
          <a:bodyPr/>
          <a:lstStyle/>
          <a:p>
            <a:r>
              <a:rPr lang="en-US"/>
              <a:t>Booz Allen Hamilton Internal</a:t>
            </a:r>
            <a:endParaRPr lang="en-US" dirty="0"/>
          </a:p>
        </p:txBody>
      </p:sp>
      <p:pic>
        <p:nvPicPr>
          <p:cNvPr id="6" name="Picture 5">
            <a:extLst>
              <a:ext uri="{FF2B5EF4-FFF2-40B4-BE49-F238E27FC236}">
                <a16:creationId xmlns="" xmlns:a16="http://schemas.microsoft.com/office/drawing/2014/main" id="{915087CA-BDDD-48D1-A357-5CDECF835EC3}"/>
              </a:ext>
            </a:extLst>
          </p:cNvPr>
          <p:cNvPicPr>
            <a:picLocks noChangeAspect="1"/>
          </p:cNvPicPr>
          <p:nvPr/>
        </p:nvPicPr>
        <p:blipFill>
          <a:blip r:embed="rId2"/>
          <a:stretch>
            <a:fillRect/>
          </a:stretch>
        </p:blipFill>
        <p:spPr>
          <a:xfrm>
            <a:off x="1399100" y="2429238"/>
            <a:ext cx="1814945" cy="816725"/>
          </a:xfrm>
          <a:prstGeom prst="rect">
            <a:avLst/>
          </a:prstGeom>
        </p:spPr>
      </p:pic>
      <p:pic>
        <p:nvPicPr>
          <p:cNvPr id="7" name="Picture 6">
            <a:extLst>
              <a:ext uri="{FF2B5EF4-FFF2-40B4-BE49-F238E27FC236}">
                <a16:creationId xmlns="" xmlns:a16="http://schemas.microsoft.com/office/drawing/2014/main" id="{178B6CAC-460B-422B-9B8E-4491CCB93040}"/>
              </a:ext>
            </a:extLst>
          </p:cNvPr>
          <p:cNvPicPr>
            <a:picLocks noChangeAspect="1"/>
          </p:cNvPicPr>
          <p:nvPr/>
        </p:nvPicPr>
        <p:blipFill>
          <a:blip r:embed="rId3"/>
          <a:stretch>
            <a:fillRect/>
          </a:stretch>
        </p:blipFill>
        <p:spPr>
          <a:xfrm>
            <a:off x="3432127" y="3726075"/>
            <a:ext cx="1908628" cy="520535"/>
          </a:xfrm>
          <a:prstGeom prst="rect">
            <a:avLst/>
          </a:prstGeom>
        </p:spPr>
      </p:pic>
      <p:pic>
        <p:nvPicPr>
          <p:cNvPr id="8" name="Picture 7">
            <a:extLst>
              <a:ext uri="{FF2B5EF4-FFF2-40B4-BE49-F238E27FC236}">
                <a16:creationId xmlns="" xmlns:a16="http://schemas.microsoft.com/office/drawing/2014/main" id="{F28290D9-7D1C-4215-A8B8-0332EDA0B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954" y="2379985"/>
            <a:ext cx="1618686" cy="1231699"/>
          </a:xfrm>
          <a:prstGeom prst="rect">
            <a:avLst/>
          </a:prstGeom>
        </p:spPr>
      </p:pic>
      <p:pic>
        <p:nvPicPr>
          <p:cNvPr id="9" name="Picture 8">
            <a:extLst>
              <a:ext uri="{FF2B5EF4-FFF2-40B4-BE49-F238E27FC236}">
                <a16:creationId xmlns="" xmlns:a16="http://schemas.microsoft.com/office/drawing/2014/main" id="{8AC38424-769D-4F30-BCDB-9D9D63D93F8C}"/>
              </a:ext>
            </a:extLst>
          </p:cNvPr>
          <p:cNvPicPr>
            <a:picLocks noChangeAspect="1"/>
          </p:cNvPicPr>
          <p:nvPr/>
        </p:nvPicPr>
        <p:blipFill>
          <a:blip r:embed="rId5"/>
          <a:stretch>
            <a:fillRect/>
          </a:stretch>
        </p:blipFill>
        <p:spPr>
          <a:xfrm>
            <a:off x="1513661" y="3067686"/>
            <a:ext cx="1291032" cy="1291032"/>
          </a:xfrm>
          <a:prstGeom prst="rect">
            <a:avLst/>
          </a:prstGeom>
        </p:spPr>
      </p:pic>
      <p:pic>
        <p:nvPicPr>
          <p:cNvPr id="10" name="Picture 9">
            <a:extLst>
              <a:ext uri="{FF2B5EF4-FFF2-40B4-BE49-F238E27FC236}">
                <a16:creationId xmlns="" xmlns:a16="http://schemas.microsoft.com/office/drawing/2014/main" id="{0AB52F9C-5513-410F-AF7A-3C73F3FFB77E}"/>
              </a:ext>
            </a:extLst>
          </p:cNvPr>
          <p:cNvPicPr>
            <a:picLocks noChangeAspect="1"/>
          </p:cNvPicPr>
          <p:nvPr/>
        </p:nvPicPr>
        <p:blipFill>
          <a:blip r:embed="rId6"/>
          <a:stretch>
            <a:fillRect/>
          </a:stretch>
        </p:blipFill>
        <p:spPr>
          <a:xfrm>
            <a:off x="826513" y="4516179"/>
            <a:ext cx="3974088" cy="677401"/>
          </a:xfrm>
          <a:prstGeom prst="rect">
            <a:avLst/>
          </a:prstGeom>
        </p:spPr>
      </p:pic>
      <p:pic>
        <p:nvPicPr>
          <p:cNvPr id="11" name="Picture 10">
            <a:extLst>
              <a:ext uri="{FF2B5EF4-FFF2-40B4-BE49-F238E27FC236}">
                <a16:creationId xmlns="" xmlns:a16="http://schemas.microsoft.com/office/drawing/2014/main" id="{7B613038-82A4-4999-AE14-C307A9D345CB}"/>
              </a:ext>
            </a:extLst>
          </p:cNvPr>
          <p:cNvPicPr>
            <a:picLocks noChangeAspect="1"/>
          </p:cNvPicPr>
          <p:nvPr/>
        </p:nvPicPr>
        <p:blipFill>
          <a:blip r:embed="rId7"/>
          <a:stretch>
            <a:fillRect/>
          </a:stretch>
        </p:blipFill>
        <p:spPr>
          <a:xfrm>
            <a:off x="3558550" y="2550969"/>
            <a:ext cx="1930822" cy="664919"/>
          </a:xfrm>
          <a:prstGeom prst="rect">
            <a:avLst/>
          </a:prstGeom>
        </p:spPr>
      </p:pic>
      <p:pic>
        <p:nvPicPr>
          <p:cNvPr id="12" name="Picture 11">
            <a:extLst>
              <a:ext uri="{FF2B5EF4-FFF2-40B4-BE49-F238E27FC236}">
                <a16:creationId xmlns="" xmlns:a16="http://schemas.microsoft.com/office/drawing/2014/main" id="{C7BA1C5C-203E-4B9A-8B05-A9C12D259651}"/>
              </a:ext>
            </a:extLst>
          </p:cNvPr>
          <p:cNvPicPr>
            <a:picLocks noChangeAspect="1"/>
          </p:cNvPicPr>
          <p:nvPr/>
        </p:nvPicPr>
        <p:blipFill>
          <a:blip r:embed="rId8"/>
          <a:stretch>
            <a:fillRect/>
          </a:stretch>
        </p:blipFill>
        <p:spPr>
          <a:xfrm>
            <a:off x="939056" y="5417799"/>
            <a:ext cx="7169810" cy="604009"/>
          </a:xfrm>
          <a:prstGeom prst="rect">
            <a:avLst/>
          </a:prstGeom>
        </p:spPr>
      </p:pic>
      <p:pic>
        <p:nvPicPr>
          <p:cNvPr id="13" name="Picture 12">
            <a:extLst>
              <a:ext uri="{FF2B5EF4-FFF2-40B4-BE49-F238E27FC236}">
                <a16:creationId xmlns="" xmlns:a16="http://schemas.microsoft.com/office/drawing/2014/main" id="{4E7558DE-1CF8-451C-8FC4-926EE5D1C3EB}"/>
              </a:ext>
            </a:extLst>
          </p:cNvPr>
          <p:cNvPicPr>
            <a:picLocks noChangeAspect="1"/>
          </p:cNvPicPr>
          <p:nvPr/>
        </p:nvPicPr>
        <p:blipFill>
          <a:blip r:embed="rId9"/>
          <a:stretch>
            <a:fillRect/>
          </a:stretch>
        </p:blipFill>
        <p:spPr>
          <a:xfrm>
            <a:off x="5596620" y="4088629"/>
            <a:ext cx="2461529" cy="793159"/>
          </a:xfrm>
          <a:prstGeom prst="rect">
            <a:avLst/>
          </a:prstGeom>
        </p:spPr>
      </p:pic>
      <p:sp>
        <p:nvSpPr>
          <p:cNvPr id="16" name="Content Placeholder 4">
            <a:extLst>
              <a:ext uri="{FF2B5EF4-FFF2-40B4-BE49-F238E27FC236}">
                <a16:creationId xmlns="" xmlns:a16="http://schemas.microsoft.com/office/drawing/2014/main" id="{754B9C24-FC04-4B36-B1BA-074684190263}"/>
              </a:ext>
            </a:extLst>
          </p:cNvPr>
          <p:cNvSpPr>
            <a:spLocks noGrp="1"/>
          </p:cNvSpPr>
          <p:nvPr>
            <p:ph idx="1"/>
          </p:nvPr>
        </p:nvSpPr>
        <p:spPr>
          <a:xfrm>
            <a:off x="662607" y="1520284"/>
            <a:ext cx="7808097" cy="509067"/>
          </a:xfrm>
        </p:spPr>
        <p:txBody>
          <a:bodyPr/>
          <a:lstStyle/>
          <a:p>
            <a:pPr marL="0" indent="0">
              <a:buNone/>
            </a:pPr>
            <a:r>
              <a:rPr lang="en-US" b="1" dirty="0"/>
              <a:t>Help us make sense of all the open data available to improve public health interventions both for the general population and for service members</a:t>
            </a:r>
          </a:p>
        </p:txBody>
      </p:sp>
    </p:spTree>
    <p:extLst>
      <p:ext uri="{BB962C8B-B14F-4D97-AF65-F5344CB8AC3E}">
        <p14:creationId xmlns:p14="http://schemas.microsoft.com/office/powerpoint/2010/main" val="921656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861860-59A9-4777-B9E8-161947011FFE}"/>
              </a:ext>
            </a:extLst>
          </p:cNvPr>
          <p:cNvSpPr>
            <a:spLocks noGrp="1"/>
          </p:cNvSpPr>
          <p:nvPr>
            <p:ph type="title"/>
          </p:nvPr>
        </p:nvSpPr>
        <p:spPr/>
        <p:txBody>
          <a:bodyPr/>
          <a:lstStyle/>
          <a:p>
            <a:r>
              <a:rPr lang="en-US" dirty="0"/>
              <a:t>If you need Somewhere to start …</a:t>
            </a:r>
          </a:p>
        </p:txBody>
      </p:sp>
      <p:sp>
        <p:nvSpPr>
          <p:cNvPr id="3" name="Slide Number Placeholder 2">
            <a:extLst>
              <a:ext uri="{FF2B5EF4-FFF2-40B4-BE49-F238E27FC236}">
                <a16:creationId xmlns="" xmlns:a16="http://schemas.microsoft.com/office/drawing/2014/main" id="{15C54844-70BA-423B-B4D4-761F412DE865}"/>
              </a:ext>
            </a:extLst>
          </p:cNvPr>
          <p:cNvSpPr>
            <a:spLocks noGrp="1"/>
          </p:cNvSpPr>
          <p:nvPr>
            <p:ph type="sldNum" sz="quarter" idx="10"/>
          </p:nvPr>
        </p:nvSpPr>
        <p:spPr/>
        <p:txBody>
          <a:bodyPr/>
          <a:lstStyle/>
          <a:p>
            <a:fld id="{EACE6E22-E655-5947-A8B4-6F095FBA2C12}" type="slidenum">
              <a:rPr lang="en-US" smtClean="0"/>
              <a:pPr/>
              <a:t>5</a:t>
            </a:fld>
            <a:endParaRPr lang="en-US" dirty="0"/>
          </a:p>
        </p:txBody>
      </p:sp>
      <p:sp>
        <p:nvSpPr>
          <p:cNvPr id="4" name="Footer Placeholder 3">
            <a:extLst>
              <a:ext uri="{FF2B5EF4-FFF2-40B4-BE49-F238E27FC236}">
                <a16:creationId xmlns="" xmlns:a16="http://schemas.microsoft.com/office/drawing/2014/main" id="{D49D3A1F-6609-4851-BA73-8B89DA103A0C}"/>
              </a:ext>
            </a:extLst>
          </p:cNvPr>
          <p:cNvSpPr>
            <a:spLocks noGrp="1"/>
          </p:cNvSpPr>
          <p:nvPr>
            <p:ph type="ftr" sz="quarter" idx="11"/>
          </p:nvPr>
        </p:nvSpPr>
        <p:spPr/>
        <p:txBody>
          <a:bodyPr/>
          <a:lstStyle/>
          <a:p>
            <a:r>
              <a:rPr lang="en-US"/>
              <a:t>Booz Allen Hamilton Internal</a:t>
            </a:r>
            <a:endParaRPr lang="en-US" dirty="0"/>
          </a:p>
        </p:txBody>
      </p:sp>
      <p:sp>
        <p:nvSpPr>
          <p:cNvPr id="5" name="Content Placeholder 4">
            <a:extLst>
              <a:ext uri="{FF2B5EF4-FFF2-40B4-BE49-F238E27FC236}">
                <a16:creationId xmlns="" xmlns:a16="http://schemas.microsoft.com/office/drawing/2014/main" id="{50A915BF-53A0-47B4-A626-0A11FB61D4B7}"/>
              </a:ext>
            </a:extLst>
          </p:cNvPr>
          <p:cNvSpPr>
            <a:spLocks noGrp="1"/>
          </p:cNvSpPr>
          <p:nvPr>
            <p:ph idx="1"/>
          </p:nvPr>
        </p:nvSpPr>
        <p:spPr/>
        <p:txBody>
          <a:bodyPr/>
          <a:lstStyle/>
          <a:p>
            <a:pPr lvl="4"/>
            <a:r>
              <a:rPr lang="en-US" sz="1600" dirty="0"/>
              <a:t>Don’t let this slide limit your thinking!</a:t>
            </a:r>
            <a:endParaRPr lang="en-US" sz="1600" i="0" dirty="0">
              <a:latin typeface="+mn-lt"/>
            </a:endParaRPr>
          </a:p>
          <a:p>
            <a:pPr lvl="4"/>
            <a:r>
              <a:rPr lang="en-US" sz="1600" i="0" dirty="0">
                <a:latin typeface="+mn-lt"/>
              </a:rPr>
              <a:t>Focus areas:</a:t>
            </a:r>
          </a:p>
          <a:p>
            <a:pPr marL="342900" lvl="4" indent="-342900">
              <a:buAutoNum type="arabicPeriod"/>
            </a:pPr>
            <a:r>
              <a:rPr lang="en-US" sz="1600" i="0" dirty="0">
                <a:latin typeface="+mn-lt"/>
              </a:rPr>
              <a:t>Look at aspects of the US Army Performance Triad (i.e. sleep, nutrition, activity) and prioritize areas for potential interventions</a:t>
            </a:r>
          </a:p>
          <a:p>
            <a:pPr lvl="4"/>
            <a:endParaRPr lang="en-US" sz="1600" i="0" dirty="0">
              <a:latin typeface="+mn-lt"/>
            </a:endParaRPr>
          </a:p>
          <a:p>
            <a:pPr lvl="4"/>
            <a:r>
              <a:rPr lang="en-US" sz="1600" i="0" dirty="0">
                <a:latin typeface="+mn-lt"/>
              </a:rPr>
              <a:t>Development solutions:</a:t>
            </a:r>
          </a:p>
          <a:p>
            <a:pPr marL="342900" lvl="4" indent="-342900">
              <a:buAutoNum type="arabicPeriod"/>
            </a:pPr>
            <a:r>
              <a:rPr lang="en-US" sz="1600" i="0" dirty="0">
                <a:latin typeface="+mn-lt"/>
              </a:rPr>
              <a:t>Design or develop a dashboard or multiple dashboards to compile and summarize insights across disparate data sources</a:t>
            </a:r>
          </a:p>
          <a:p>
            <a:pPr marL="342900" lvl="4" indent="-342900">
              <a:buAutoNum type="arabicPeriod"/>
            </a:pPr>
            <a:r>
              <a:rPr lang="en-US" sz="1600" i="0" dirty="0">
                <a:latin typeface="+mn-lt"/>
              </a:rPr>
              <a:t>Find other data sources that are relevant for generating insights for public health decision making</a:t>
            </a:r>
          </a:p>
          <a:p>
            <a:pPr marL="342900" lvl="4" indent="-342900">
              <a:buAutoNum type="arabicPeriod"/>
            </a:pPr>
            <a:r>
              <a:rPr lang="en-US" sz="1600" i="0" dirty="0">
                <a:latin typeface="+mn-lt"/>
              </a:rPr>
              <a:t>Design or develop a model that can help identify and predict greatest opportunities for improvement</a:t>
            </a:r>
          </a:p>
        </p:txBody>
      </p:sp>
    </p:spTree>
    <p:extLst>
      <p:ext uri="{BB962C8B-B14F-4D97-AF65-F5344CB8AC3E}">
        <p14:creationId xmlns:p14="http://schemas.microsoft.com/office/powerpoint/2010/main" val="370752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smtClean="0"/>
              <a:t>Virtual Reality </a:t>
            </a:r>
            <a:r>
              <a:rPr lang="en-US" dirty="0"/>
              <a:t>Track  - Background and Overview</a:t>
            </a:r>
          </a:p>
        </p:txBody>
      </p:sp>
      <p:sp>
        <p:nvSpPr>
          <p:cNvPr id="7" name="Text Placeholder 6"/>
          <p:cNvSpPr>
            <a:spLocks noGrp="1"/>
          </p:cNvSpPr>
          <p:nvPr>
            <p:ph type="body" sz="quarter" idx="10"/>
          </p:nvPr>
        </p:nvSpPr>
        <p:spPr/>
        <p:txBody>
          <a:bodyPr/>
          <a:lstStyle/>
          <a:p>
            <a:r>
              <a:rPr lang="en-US" dirty="0"/>
              <a:t>October 13-14, 2017</a:t>
            </a:r>
          </a:p>
        </p:txBody>
      </p:sp>
      <p:sp>
        <p:nvSpPr>
          <p:cNvPr id="2" name="Title 1"/>
          <p:cNvSpPr>
            <a:spLocks noGrp="1"/>
          </p:cNvSpPr>
          <p:nvPr>
            <p:ph type="ctrTitle"/>
          </p:nvPr>
        </p:nvSpPr>
        <p:spPr/>
        <p:txBody>
          <a:bodyPr/>
          <a:lstStyle/>
          <a:p>
            <a:r>
              <a:rPr lang="en-US" dirty="0" err="1"/>
              <a:t>SASEhack</a:t>
            </a:r>
            <a:r>
              <a:rPr lang="en-US" dirty="0"/>
              <a:t> 2017</a:t>
            </a:r>
          </a:p>
        </p:txBody>
      </p:sp>
      <p:pic>
        <p:nvPicPr>
          <p:cNvPr id="12" name="Picture Placeholder 2"/>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a:xfrm>
            <a:off x="282232" y="839772"/>
            <a:ext cx="2907016" cy="5587920"/>
          </a:xfrm>
        </p:spPr>
      </p:pic>
      <p:sp>
        <p:nvSpPr>
          <p:cNvPr id="16" name="Rectangle 15"/>
          <p:cNvSpPr/>
          <p:nvPr/>
        </p:nvSpPr>
        <p:spPr>
          <a:xfrm>
            <a:off x="282232" y="4254980"/>
            <a:ext cx="2907016" cy="2172712"/>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5629" y="5928911"/>
            <a:ext cx="1827593" cy="215444"/>
          </a:xfrm>
          <a:prstGeom prst="rect">
            <a:avLst/>
          </a:prstGeom>
        </p:spPr>
        <p:txBody>
          <a:bodyPr wrap="square">
            <a:spAutoFit/>
          </a:bodyPr>
          <a:lstStyle/>
          <a:p>
            <a:r>
              <a:rPr lang="en-US" sz="800" dirty="0">
                <a:solidFill>
                  <a:schemeClr val="bg1"/>
                </a:solidFill>
              </a:rPr>
              <a:t>Collaboration space, Alexandria, VA</a:t>
            </a:r>
          </a:p>
        </p:txBody>
      </p:sp>
      <p:sp>
        <p:nvSpPr>
          <p:cNvPr id="13" name="Rectangle 12"/>
          <p:cNvSpPr/>
          <p:nvPr/>
        </p:nvSpPr>
        <p:spPr>
          <a:xfrm flipV="1">
            <a:off x="282191" y="837461"/>
            <a:ext cx="2907057" cy="719007"/>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AA4C89A2-0A2B-431F-A119-743CCB405389}"/>
              </a:ext>
            </a:extLst>
          </p:cNvPr>
          <p:cNvSpPr/>
          <p:nvPr/>
        </p:nvSpPr>
        <p:spPr>
          <a:xfrm>
            <a:off x="6059878" y="708881"/>
            <a:ext cx="3084122" cy="137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U.S. Army">
            <a:extLst>
              <a:ext uri="{FF2B5EF4-FFF2-40B4-BE49-F238E27FC236}">
                <a16:creationId xmlns="" xmlns:a16="http://schemas.microsoft.com/office/drawing/2014/main" id="{871201B9-47DE-439D-96C9-8C3ED9DBF0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43" t="6647" r="34564" b="9696"/>
          <a:stretch/>
        </p:blipFill>
        <p:spPr bwMode="auto">
          <a:xfrm>
            <a:off x="6180558" y="884118"/>
            <a:ext cx="914400" cy="11270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ASE">
            <a:extLst>
              <a:ext uri="{FF2B5EF4-FFF2-40B4-BE49-F238E27FC236}">
                <a16:creationId xmlns="" xmlns:a16="http://schemas.microsoft.com/office/drawing/2014/main" id="{D09EE2D0-FAF7-4113-B059-09AF464DBF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27" t="22536" r="20893" b="14174"/>
          <a:stretch/>
        </p:blipFill>
        <p:spPr bwMode="auto">
          <a:xfrm>
            <a:off x="7206954" y="1082795"/>
            <a:ext cx="1807446" cy="630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26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 team challenge</a:t>
            </a:r>
          </a:p>
        </p:txBody>
      </p:sp>
      <p:sp>
        <p:nvSpPr>
          <p:cNvPr id="4" name="Slide Number Placeholder 3"/>
          <p:cNvSpPr>
            <a:spLocks noGrp="1"/>
          </p:cNvSpPr>
          <p:nvPr>
            <p:ph type="sldNum" sz="quarter" idx="12"/>
          </p:nvPr>
        </p:nvSpPr>
        <p:spPr/>
        <p:txBody>
          <a:bodyPr/>
          <a:lstStyle/>
          <a:p>
            <a:fld id="{330EA680-D336-4FF7-8B7A-9848BB0A1C32}" type="slidenum">
              <a:rPr lang="en-US" smtClean="0"/>
              <a:t>7</a:t>
            </a:fld>
            <a:endParaRPr lang="en-US"/>
          </a:p>
        </p:txBody>
      </p:sp>
      <p:sp>
        <p:nvSpPr>
          <p:cNvPr id="5" name="TextBox 4"/>
          <p:cNvSpPr txBox="1"/>
          <p:nvPr/>
        </p:nvSpPr>
        <p:spPr>
          <a:xfrm>
            <a:off x="645629" y="1829619"/>
            <a:ext cx="2057400" cy="369332"/>
          </a:xfrm>
          <a:prstGeom prst="rect">
            <a:avLst/>
          </a:prstGeom>
          <a:noFill/>
        </p:spPr>
        <p:txBody>
          <a:bodyPr wrap="square" rtlCol="0">
            <a:spAutoFit/>
          </a:bodyPr>
          <a:lstStyle/>
          <a:p>
            <a:r>
              <a:rPr lang="en-US" dirty="0">
                <a:solidFill>
                  <a:schemeClr val="accent4">
                    <a:lumMod val="75000"/>
                  </a:schemeClr>
                </a:solidFill>
              </a:rPr>
              <a:t>Background</a:t>
            </a:r>
          </a:p>
        </p:txBody>
      </p:sp>
      <p:sp>
        <p:nvSpPr>
          <p:cNvPr id="6" name="TextBox 5"/>
          <p:cNvSpPr txBox="1"/>
          <p:nvPr/>
        </p:nvSpPr>
        <p:spPr>
          <a:xfrm>
            <a:off x="686463" y="4005606"/>
            <a:ext cx="6047713" cy="369332"/>
          </a:xfrm>
          <a:prstGeom prst="rect">
            <a:avLst/>
          </a:prstGeom>
          <a:noFill/>
        </p:spPr>
        <p:txBody>
          <a:bodyPr wrap="square" rtlCol="0">
            <a:spAutoFit/>
          </a:bodyPr>
          <a:lstStyle/>
          <a:p>
            <a:r>
              <a:rPr lang="en-US" dirty="0">
                <a:solidFill>
                  <a:schemeClr val="accent4">
                    <a:lumMod val="75000"/>
                  </a:schemeClr>
                </a:solidFill>
              </a:rPr>
              <a:t>Objective is to Help Shed Insight into Soldier Performance</a:t>
            </a:r>
          </a:p>
        </p:txBody>
      </p:sp>
      <p:cxnSp>
        <p:nvCxnSpPr>
          <p:cNvPr id="10" name="Straight Connector 9"/>
          <p:cNvCxnSpPr/>
          <p:nvPr/>
        </p:nvCxnSpPr>
        <p:spPr>
          <a:xfrm>
            <a:off x="645629" y="2145431"/>
            <a:ext cx="7869719" cy="7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2608" y="4314509"/>
            <a:ext cx="7869719" cy="756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2608" y="5723751"/>
            <a:ext cx="7852739" cy="300082"/>
          </a:xfrm>
          <a:prstGeom prst="rect">
            <a:avLst/>
          </a:prstGeom>
          <a:noFill/>
        </p:spPr>
        <p:txBody>
          <a:bodyPr wrap="square" rtlCol="0">
            <a:spAutoFit/>
          </a:bodyPr>
          <a:lstStyle/>
          <a:p>
            <a:pPr algn="ctr"/>
            <a:r>
              <a:rPr lang="en-US" sz="1350" dirty="0">
                <a:solidFill>
                  <a:srgbClr val="00B050"/>
                </a:solidFill>
              </a:rPr>
              <a:t>Challenge Overview</a:t>
            </a:r>
            <a:r>
              <a:rPr lang="en-US" sz="1350" dirty="0">
                <a:solidFill>
                  <a:schemeClr val="accent2"/>
                </a:solidFill>
              </a:rPr>
              <a:t> | Data Platform | Experiment Design | VR Simulation | Next Steps </a:t>
            </a:r>
          </a:p>
        </p:txBody>
      </p:sp>
      <p:sp>
        <p:nvSpPr>
          <p:cNvPr id="13" name="TextBox 12"/>
          <p:cNvSpPr txBox="1"/>
          <p:nvPr/>
        </p:nvSpPr>
        <p:spPr>
          <a:xfrm>
            <a:off x="679479" y="1977802"/>
            <a:ext cx="7837200" cy="2169825"/>
          </a:xfrm>
          <a:prstGeom prst="rect">
            <a:avLst/>
          </a:prstGeom>
          <a:noFill/>
        </p:spPr>
        <p:txBody>
          <a:bodyPr wrap="square" rtlCol="0">
            <a:spAutoFit/>
          </a:bodyPr>
          <a:lstStyle/>
          <a:p>
            <a:r>
              <a:rPr lang="en-US" sz="1350" dirty="0"/>
              <a:t/>
            </a:r>
            <a:br>
              <a:rPr lang="en-US" sz="1350" dirty="0"/>
            </a:br>
            <a:r>
              <a:rPr lang="en-US" sz="1350" dirty="0"/>
              <a:t>The operational environment within which the soldier and squad operate is complex and dynamic due to varied threats and the increasing need for information to maintain situational awareness.  Compounding the complexity of the environment is the increasing equipment load, which adds to the soldier’s physical stress.  </a:t>
            </a:r>
            <a:r>
              <a:rPr lang="en-US" sz="1350" b="1" dirty="0">
                <a:solidFill>
                  <a:schemeClr val="accent2">
                    <a:lumMod val="60000"/>
                    <a:lumOff val="40000"/>
                  </a:schemeClr>
                </a:solidFill>
              </a:rPr>
              <a:t>As load increases, there is concern that the weight and resulting physical burden may impact the soldier’s cognitive ability to completely understand events, maintain situational awareness, and assess risk which impact mission performance.</a:t>
            </a:r>
            <a:r>
              <a:rPr lang="en-US" sz="1350" dirty="0"/>
              <a:t> Studies have documented that physical load have a correlation to cognitive abilities, however quantifying this correlation remains a challenge and military leaders need advanced data solutions and technologies to enable decisions that will positively affect soldier readiness. </a:t>
            </a:r>
          </a:p>
          <a:p>
            <a:endParaRPr lang="en-US" sz="1350" dirty="0"/>
          </a:p>
        </p:txBody>
      </p:sp>
      <p:pic>
        <p:nvPicPr>
          <p:cNvPr id="11" name="Picture 2" descr="Designer Free Ico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2608" y="4526672"/>
            <a:ext cx="364885" cy="4625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44471" y="4467256"/>
            <a:ext cx="1931792" cy="507831"/>
          </a:xfrm>
          <a:prstGeom prst="rect">
            <a:avLst/>
          </a:prstGeom>
          <a:noFill/>
        </p:spPr>
        <p:txBody>
          <a:bodyPr wrap="square" rtlCol="0">
            <a:spAutoFit/>
          </a:bodyPr>
          <a:lstStyle/>
          <a:p>
            <a:r>
              <a:rPr lang="en-US" sz="1350" dirty="0"/>
              <a:t>How do we </a:t>
            </a:r>
            <a:r>
              <a:rPr lang="en-US" sz="1350" b="1" dirty="0"/>
              <a:t>define</a:t>
            </a:r>
            <a:r>
              <a:rPr lang="en-US" sz="1350" dirty="0"/>
              <a:t> cognitive ability?</a:t>
            </a:r>
          </a:p>
        </p:txBody>
      </p:sp>
      <p:pic>
        <p:nvPicPr>
          <p:cNvPr id="17" name="Picture 10" descr="Experiment Results Free Ic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5471" y="4502308"/>
            <a:ext cx="364885" cy="4625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60267" y="4437473"/>
            <a:ext cx="2259253" cy="715581"/>
          </a:xfrm>
          <a:prstGeom prst="rect">
            <a:avLst/>
          </a:prstGeom>
          <a:noFill/>
        </p:spPr>
        <p:txBody>
          <a:bodyPr wrap="square" rtlCol="0">
            <a:spAutoFit/>
          </a:bodyPr>
          <a:lstStyle/>
          <a:p>
            <a:r>
              <a:rPr lang="en-US" sz="1350" dirty="0"/>
              <a:t>How do we </a:t>
            </a:r>
            <a:r>
              <a:rPr lang="en-US" sz="1350" b="1" dirty="0"/>
              <a:t>measure</a:t>
            </a:r>
            <a:r>
              <a:rPr lang="en-US" sz="1350" dirty="0"/>
              <a:t> cognitive ability and physical stress?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72175" y="4453337"/>
            <a:ext cx="364885" cy="462517"/>
          </a:xfrm>
          <a:prstGeom prst="rect">
            <a:avLst/>
          </a:prstGeom>
        </p:spPr>
      </p:pic>
      <p:sp>
        <p:nvSpPr>
          <p:cNvPr id="20" name="TextBox 19"/>
          <p:cNvSpPr txBox="1"/>
          <p:nvPr/>
        </p:nvSpPr>
        <p:spPr>
          <a:xfrm>
            <a:off x="6337060" y="4431105"/>
            <a:ext cx="2300044" cy="923330"/>
          </a:xfrm>
          <a:prstGeom prst="rect">
            <a:avLst/>
          </a:prstGeom>
          <a:noFill/>
        </p:spPr>
        <p:txBody>
          <a:bodyPr wrap="square" rtlCol="0">
            <a:spAutoFit/>
          </a:bodyPr>
          <a:lstStyle/>
          <a:p>
            <a:r>
              <a:rPr lang="en-US" sz="1350" dirty="0"/>
              <a:t>How do we </a:t>
            </a:r>
            <a:r>
              <a:rPr lang="en-US" sz="1350" b="1" dirty="0"/>
              <a:t>analyze</a:t>
            </a:r>
            <a:r>
              <a:rPr lang="en-US" sz="1350" dirty="0"/>
              <a:t> the relationship between cognitive ability and physical stress?</a:t>
            </a:r>
          </a:p>
        </p:txBody>
      </p:sp>
    </p:spTree>
    <p:extLst>
      <p:ext uri="{BB962C8B-B14F-4D97-AF65-F5344CB8AC3E}">
        <p14:creationId xmlns:p14="http://schemas.microsoft.com/office/powerpoint/2010/main" val="3990293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sz="2400" dirty="0"/>
              <a:t>VR Environment </a:t>
            </a:r>
          </a:p>
        </p:txBody>
      </p:sp>
    </p:spTree>
    <p:extLst>
      <p:ext uri="{BB962C8B-B14F-4D97-AF65-F5344CB8AC3E}">
        <p14:creationId xmlns:p14="http://schemas.microsoft.com/office/powerpoint/2010/main" val="1408647439"/>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 id="{BD6C7405-5313-F64F-BD21-B23E89A465FE}" vid="{60804673-6331-8849-9DB0-6354190B9DD1}"/>
    </a:ext>
  </a:extLst>
</a:theme>
</file>

<file path=ppt/theme/theme2.xml><?xml version="1.0" encoding="utf-8"?>
<a:theme xmlns:a="http://schemas.openxmlformats.org/drawingml/2006/main" name="S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 id="{BD6C7405-5313-F64F-BD21-B23E89A465FE}" vid="{30B115AB-9FD7-0546-886E-B82C5218B5D4}"/>
    </a:ext>
  </a:extLst>
</a:theme>
</file>

<file path=ppt/theme/theme3.xml><?xml version="1.0" encoding="utf-8"?>
<a:theme xmlns:a="http://schemas.openxmlformats.org/drawingml/2006/main" name="LI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 id="{BD6C7405-5313-F64F-BD21-B23E89A465FE}" vid="{FBD49EBF-7452-DA4C-AC5D-4686670EEBA9}"/>
    </a:ext>
  </a:extLst>
</a:theme>
</file>

<file path=ppt/theme/theme4.xml><?xml version="1.0" encoding="utf-8"?>
<a:theme xmlns:a="http://schemas.openxmlformats.org/drawingml/2006/main" name="FC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 id="{BD6C7405-5313-F64F-BD21-B23E89A465FE}" vid="{61F5663F-DFF0-A44F-B5D6-3BD5B575E57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 Standard</Template>
  <TotalTime>3505</TotalTime>
  <Words>1171</Words>
  <Application>Microsoft Macintosh PowerPoint</Application>
  <PresentationFormat>On-screen Show (4:3)</PresentationFormat>
  <Paragraphs>189</Paragraphs>
  <Slides>15</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.AppleSystemUIFont</vt:lpstr>
      <vt:lpstr>Arial</vt:lpstr>
      <vt:lpstr>Arial Narrow</vt:lpstr>
      <vt:lpstr>Calibri</vt:lpstr>
      <vt:lpstr>Calibri Light</vt:lpstr>
      <vt:lpstr>Courier New</vt:lpstr>
      <vt:lpstr>Georgia</vt:lpstr>
      <vt:lpstr>LucidaGrande</vt:lpstr>
      <vt:lpstr>Oswald</vt:lpstr>
      <vt:lpstr>Oswald Light</vt:lpstr>
      <vt:lpstr>Master</vt:lpstr>
      <vt:lpstr>SF Master</vt:lpstr>
      <vt:lpstr>LI Master</vt:lpstr>
      <vt:lpstr>FC Master</vt:lpstr>
      <vt:lpstr>SASEhack 2017</vt:lpstr>
      <vt:lpstr>Background - Public Health vs Medicine</vt:lpstr>
      <vt:lpstr>Why does Public Health Matter?</vt:lpstr>
      <vt:lpstr>Why does Public Health Matter to the US Army?</vt:lpstr>
      <vt:lpstr>The Challenge - How can Open data and data science help generate better insights?</vt:lpstr>
      <vt:lpstr>If you need Somewhere to start …</vt:lpstr>
      <vt:lpstr>SASEhack 2017</vt:lpstr>
      <vt:lpstr>Spars team challenge</vt:lpstr>
      <vt:lpstr>VR Environment </vt:lpstr>
      <vt:lpstr>INTRO TO Virtual Reality AND UNITY </vt:lpstr>
      <vt:lpstr>Unity VR environment </vt:lpstr>
      <vt:lpstr>test Scenario Example</vt:lpstr>
      <vt:lpstr>Experiment design metrics</vt:lpstr>
      <vt:lpstr> experiment design metrics and measures</vt:lpstr>
      <vt:lpstr>If you need Somewhere to start …</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Sohn, Ernest [USA]</dc:creator>
  <cp:lastModifiedBy>Latham, Richard [USA]</cp:lastModifiedBy>
  <cp:revision>43</cp:revision>
  <dcterms:created xsi:type="dcterms:W3CDTF">2017-10-07T14:39:18Z</dcterms:created>
  <dcterms:modified xsi:type="dcterms:W3CDTF">2017-10-14T03:20:22Z</dcterms:modified>
</cp:coreProperties>
</file>